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80" r:id="rId7"/>
    <p:sldId id="281" r:id="rId8"/>
    <p:sldId id="261" r:id="rId9"/>
    <p:sldId id="262" r:id="rId10"/>
    <p:sldId id="288" r:id="rId11"/>
    <p:sldId id="283" r:id="rId12"/>
    <p:sldId id="263" r:id="rId13"/>
    <p:sldId id="264" r:id="rId14"/>
    <p:sldId id="289" r:id="rId15"/>
    <p:sldId id="265" r:id="rId16"/>
    <p:sldId id="290" r:id="rId17"/>
    <p:sldId id="267" r:id="rId18"/>
    <p:sldId id="268" r:id="rId19"/>
    <p:sldId id="284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86" r:id="rId28"/>
    <p:sldId id="276" r:id="rId29"/>
    <p:sldId id="277" r:id="rId30"/>
    <p:sldId id="278" r:id="rId31"/>
    <p:sldId id="279" r:id="rId32"/>
  </p:sldIdLst>
  <p:sldSz cx="9144000" cy="5143500" type="screen16x9"/>
  <p:notesSz cx="6858000" cy="9144000"/>
  <p:embeddedFontLst>
    <p:embeddedFont>
      <p:font typeface="Helvetica Neue" panose="020B0604020202020204" charset="0"/>
      <p:regular r:id="rId34"/>
    </p:embeddedFont>
    <p:embeddedFont>
      <p:font typeface="Microsoft YaHei" panose="020B0503020204020204" pitchFamily="34" charset="-122"/>
      <p:regular r:id="rId35"/>
      <p:bold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Montserrat Black" panose="00000A00000000000000" pitchFamily="2" charset="0"/>
      <p:bold r:id="rId41"/>
    </p:embeddedFont>
    <p:embeddedFont>
      <p:font typeface="Montserrat ExtraBold" panose="00000900000000000000" pitchFamily="2" charset="0"/>
      <p:bold r:id="rId42"/>
    </p:embeddedFont>
    <p:embeddedFont>
      <p:font typeface="Montserrat Medium" panose="00000600000000000000" pitchFamily="2" charset="0"/>
      <p:regular r:id="rId43"/>
      <p:bold r:id="rId44"/>
      <p:italic r:id="rId45"/>
    </p:embeddedFont>
    <p:embeddedFont>
      <p:font typeface="Montserrat SemiBold" panose="00000700000000000000" pitchFamily="2" charset="0"/>
      <p:bold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0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69B8BD-EB21-4E98-B2AF-F61D178997A0}" v="270" dt="2024-10-26T10:56:59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317" y="58"/>
      </p:cViewPr>
      <p:guideLst>
        <p:guide orient="horz" pos="160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o Tran" userId="0c19f91f78a9bb7d" providerId="LiveId" clId="{4269B8BD-EB21-4E98-B2AF-F61D178997A0}"/>
    <pc:docChg chg="undo custSel addSld delSld modSld sldOrd">
      <pc:chgData name="Bao Tran" userId="0c19f91f78a9bb7d" providerId="LiveId" clId="{4269B8BD-EB21-4E98-B2AF-F61D178997A0}" dt="2024-10-26T10:56:59.287" v="434"/>
      <pc:docMkLst>
        <pc:docMk/>
      </pc:docMkLst>
      <pc:sldChg chg="addSp modSp modAnim">
        <pc:chgData name="Bao Tran" userId="0c19f91f78a9bb7d" providerId="LiveId" clId="{4269B8BD-EB21-4E98-B2AF-F61D178997A0}" dt="2024-10-26T10:19:18.045" v="17"/>
        <pc:sldMkLst>
          <pc:docMk/>
          <pc:sldMk cId="0" sldId="256"/>
        </pc:sldMkLst>
        <pc:spChg chg="mod">
          <ac:chgData name="Bao Tran" userId="0c19f91f78a9bb7d" providerId="LiveId" clId="{4269B8BD-EB21-4E98-B2AF-F61D178997A0}" dt="2024-10-26T10:18:10.987" v="0" actId="164"/>
          <ac:spMkLst>
            <pc:docMk/>
            <pc:sldMk cId="0" sldId="256"/>
            <ac:spMk id="141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18:10.987" v="0" actId="164"/>
          <ac:grpSpMkLst>
            <pc:docMk/>
            <pc:sldMk cId="0" sldId="256"/>
            <ac:grpSpMk id="2" creationId="{142AE725-D113-86B9-0F3B-9D74196E3F8F}"/>
          </ac:grpSpMkLst>
        </pc:grpChg>
        <pc:grpChg chg="add mod">
          <ac:chgData name="Bao Tran" userId="0c19f91f78a9bb7d" providerId="LiveId" clId="{4269B8BD-EB21-4E98-B2AF-F61D178997A0}" dt="2024-10-26T10:19:13.224" v="14" actId="164"/>
          <ac:grpSpMkLst>
            <pc:docMk/>
            <pc:sldMk cId="0" sldId="256"/>
            <ac:grpSpMk id="3" creationId="{01EC3C4A-B71B-5E71-5031-AE0AE397E8A6}"/>
          </ac:grpSpMkLst>
        </pc:grpChg>
        <pc:picChg chg="mod">
          <ac:chgData name="Bao Tran" userId="0c19f91f78a9bb7d" providerId="LiveId" clId="{4269B8BD-EB21-4E98-B2AF-F61D178997A0}" dt="2024-10-26T10:19:13.224" v="14" actId="164"/>
          <ac:picMkLst>
            <pc:docMk/>
            <pc:sldMk cId="0" sldId="256"/>
            <ac:picMk id="142" creationId="{00000000-0000-0000-0000-000000000000}"/>
          </ac:picMkLst>
        </pc:picChg>
        <pc:picChg chg="mod">
          <ac:chgData name="Bao Tran" userId="0c19f91f78a9bb7d" providerId="LiveId" clId="{4269B8BD-EB21-4E98-B2AF-F61D178997A0}" dt="2024-10-26T10:19:13.224" v="14" actId="164"/>
          <ac:picMkLst>
            <pc:docMk/>
            <pc:sldMk cId="0" sldId="256"/>
            <ac:picMk id="146" creationId="{00000000-0000-0000-0000-000000000000}"/>
          </ac:picMkLst>
        </pc:picChg>
        <pc:picChg chg="mod">
          <ac:chgData name="Bao Tran" userId="0c19f91f78a9bb7d" providerId="LiveId" clId="{4269B8BD-EB21-4E98-B2AF-F61D178997A0}" dt="2024-10-26T10:18:10.987" v="0" actId="164"/>
          <ac:picMkLst>
            <pc:docMk/>
            <pc:sldMk cId="0" sldId="256"/>
            <ac:picMk id="148" creationId="{00000000-0000-0000-0000-000000000000}"/>
          </ac:picMkLst>
        </pc:picChg>
      </pc:sldChg>
      <pc:sldChg chg="addSp modSp modAnim">
        <pc:chgData name="Bao Tran" userId="0c19f91f78a9bb7d" providerId="LiveId" clId="{4269B8BD-EB21-4E98-B2AF-F61D178997A0}" dt="2024-10-26T10:20:26.702" v="32"/>
        <pc:sldMkLst>
          <pc:docMk/>
          <pc:sldMk cId="0" sldId="257"/>
        </pc:sldMkLst>
        <pc:spChg chg="mod">
          <ac:chgData name="Bao Tran" userId="0c19f91f78a9bb7d" providerId="LiveId" clId="{4269B8BD-EB21-4E98-B2AF-F61D178997A0}" dt="2024-10-26T10:19:26.013" v="18" actId="164"/>
          <ac:spMkLst>
            <pc:docMk/>
            <pc:sldMk cId="0" sldId="257"/>
            <ac:spMk id="156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19:42.693" v="22" actId="164"/>
          <ac:grpSpMkLst>
            <pc:docMk/>
            <pc:sldMk cId="0" sldId="257"/>
            <ac:grpSpMk id="2" creationId="{EFB8D13E-7CAC-6078-BB46-0CAF72FF9CCC}"/>
          </ac:grpSpMkLst>
        </pc:grpChg>
        <pc:grpChg chg="add mod">
          <ac:chgData name="Bao Tran" userId="0c19f91f78a9bb7d" providerId="LiveId" clId="{4269B8BD-EB21-4E98-B2AF-F61D178997A0}" dt="2024-10-26T10:19:42.693" v="22" actId="164"/>
          <ac:grpSpMkLst>
            <pc:docMk/>
            <pc:sldMk cId="0" sldId="257"/>
            <ac:grpSpMk id="3" creationId="{6C1C7CF4-F8E8-2AED-263B-BABE591B7C3D}"/>
          </ac:grpSpMkLst>
        </pc:grpChg>
        <pc:grpChg chg="add mod">
          <ac:chgData name="Bao Tran" userId="0c19f91f78a9bb7d" providerId="LiveId" clId="{4269B8BD-EB21-4E98-B2AF-F61D178997A0}" dt="2024-10-26T10:19:42.693" v="22" actId="164"/>
          <ac:grpSpMkLst>
            <pc:docMk/>
            <pc:sldMk cId="0" sldId="257"/>
            <ac:grpSpMk id="4" creationId="{1BE9F332-272D-FBF7-4194-6CC1A8BE18F3}"/>
          </ac:grpSpMkLst>
        </pc:grpChg>
        <pc:picChg chg="mod">
          <ac:chgData name="Bao Tran" userId="0c19f91f78a9bb7d" providerId="LiveId" clId="{4269B8BD-EB21-4E98-B2AF-F61D178997A0}" dt="2024-10-26T10:19:37.583" v="21" actId="164"/>
          <ac:picMkLst>
            <pc:docMk/>
            <pc:sldMk cId="0" sldId="257"/>
            <ac:picMk id="165" creationId="{00000000-0000-0000-0000-000000000000}"/>
          </ac:picMkLst>
        </pc:picChg>
        <pc:picChg chg="mod">
          <ac:chgData name="Bao Tran" userId="0c19f91f78a9bb7d" providerId="LiveId" clId="{4269B8BD-EB21-4E98-B2AF-F61D178997A0}" dt="2024-10-26T10:19:37.583" v="21" actId="164"/>
          <ac:picMkLst>
            <pc:docMk/>
            <pc:sldMk cId="0" sldId="257"/>
            <ac:picMk id="166" creationId="{00000000-0000-0000-0000-000000000000}"/>
          </ac:picMkLst>
        </pc:picChg>
        <pc:picChg chg="mod">
          <ac:chgData name="Bao Tran" userId="0c19f91f78a9bb7d" providerId="LiveId" clId="{4269B8BD-EB21-4E98-B2AF-F61D178997A0}" dt="2024-10-26T10:19:26.013" v="18" actId="164"/>
          <ac:picMkLst>
            <pc:docMk/>
            <pc:sldMk cId="0" sldId="257"/>
            <ac:picMk id="167" creationId="{00000000-0000-0000-0000-000000000000}"/>
          </ac:picMkLst>
        </pc:picChg>
      </pc:sldChg>
      <pc:sldChg chg="addSp modSp modAnim">
        <pc:chgData name="Bao Tran" userId="0c19f91f78a9bb7d" providerId="LiveId" clId="{4269B8BD-EB21-4E98-B2AF-F61D178997A0}" dt="2024-10-26T10:21:21.455" v="47"/>
        <pc:sldMkLst>
          <pc:docMk/>
          <pc:sldMk cId="0" sldId="258"/>
        </pc:sldMkLst>
        <pc:spChg chg="mod">
          <ac:chgData name="Bao Tran" userId="0c19f91f78a9bb7d" providerId="LiveId" clId="{4269B8BD-EB21-4E98-B2AF-F61D178997A0}" dt="2024-10-26T10:20:47.024" v="33" actId="164"/>
          <ac:spMkLst>
            <pc:docMk/>
            <pc:sldMk cId="0" sldId="258"/>
            <ac:spMk id="181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20:47.024" v="33" actId="164"/>
          <ac:grpSpMkLst>
            <pc:docMk/>
            <pc:sldMk cId="0" sldId="258"/>
            <ac:grpSpMk id="2" creationId="{FB453B58-7FC8-B6AD-B508-5B8E2AC3448E}"/>
          </ac:grpSpMkLst>
        </pc:grpChg>
        <pc:picChg chg="mod">
          <ac:chgData name="Bao Tran" userId="0c19f91f78a9bb7d" providerId="LiveId" clId="{4269B8BD-EB21-4E98-B2AF-F61D178997A0}" dt="2024-10-26T10:20:47.024" v="33" actId="164"/>
          <ac:picMkLst>
            <pc:docMk/>
            <pc:sldMk cId="0" sldId="258"/>
            <ac:picMk id="180" creationId="{00000000-0000-0000-0000-000000000000}"/>
          </ac:picMkLst>
        </pc:picChg>
      </pc:sldChg>
      <pc:sldChg chg="modSp mod modTransition">
        <pc:chgData name="Bao Tran" userId="0c19f91f78a9bb7d" providerId="LiveId" clId="{4269B8BD-EB21-4E98-B2AF-F61D178997A0}" dt="2024-10-26T10:49:38.387" v="335" actId="1076"/>
        <pc:sldMkLst>
          <pc:docMk/>
          <pc:sldMk cId="0" sldId="259"/>
        </pc:sldMkLst>
        <pc:spChg chg="mod">
          <ac:chgData name="Bao Tran" userId="0c19f91f78a9bb7d" providerId="LiveId" clId="{4269B8BD-EB21-4E98-B2AF-F61D178997A0}" dt="2024-10-26T10:49:34.057" v="334" actId="1076"/>
          <ac:spMkLst>
            <pc:docMk/>
            <pc:sldMk cId="0" sldId="259"/>
            <ac:spMk id="190" creationId="{00000000-0000-0000-0000-000000000000}"/>
          </ac:spMkLst>
        </pc:spChg>
        <pc:spChg chg="mod">
          <ac:chgData name="Bao Tran" userId="0c19f91f78a9bb7d" providerId="LiveId" clId="{4269B8BD-EB21-4E98-B2AF-F61D178997A0}" dt="2024-10-26T10:49:31.141" v="333" actId="1076"/>
          <ac:spMkLst>
            <pc:docMk/>
            <pc:sldMk cId="0" sldId="259"/>
            <ac:spMk id="196" creationId="{00000000-0000-0000-0000-000000000000}"/>
          </ac:spMkLst>
        </pc:spChg>
        <pc:spChg chg="mod">
          <ac:chgData name="Bao Tran" userId="0c19f91f78a9bb7d" providerId="LiveId" clId="{4269B8BD-EB21-4E98-B2AF-F61D178997A0}" dt="2024-10-26T10:49:38.387" v="335" actId="1076"/>
          <ac:spMkLst>
            <pc:docMk/>
            <pc:sldMk cId="0" sldId="259"/>
            <ac:spMk id="197" creationId="{00000000-0000-0000-0000-000000000000}"/>
          </ac:spMkLst>
        </pc:spChg>
        <pc:picChg chg="mod">
          <ac:chgData name="Bao Tran" userId="0c19f91f78a9bb7d" providerId="LiveId" clId="{4269B8BD-EB21-4E98-B2AF-F61D178997A0}" dt="2024-10-26T10:49:38.387" v="335" actId="1076"/>
          <ac:picMkLst>
            <pc:docMk/>
            <pc:sldMk cId="0" sldId="259"/>
            <ac:picMk id="195" creationId="{00000000-0000-0000-0000-000000000000}"/>
          </ac:picMkLst>
        </pc:picChg>
      </pc:sldChg>
      <pc:sldChg chg="modSp del mod modTransition">
        <pc:chgData name="Bao Tran" userId="0c19f91f78a9bb7d" providerId="LiveId" clId="{4269B8BD-EB21-4E98-B2AF-F61D178997A0}" dt="2024-10-26T10:49:56.122" v="338" actId="47"/>
        <pc:sldMkLst>
          <pc:docMk/>
          <pc:sldMk cId="0" sldId="260"/>
        </pc:sldMkLst>
        <pc:spChg chg="mod">
          <ac:chgData name="Bao Tran" userId="0c19f91f78a9bb7d" providerId="LiveId" clId="{4269B8BD-EB21-4E98-B2AF-F61D178997A0}" dt="2024-10-26T10:23:40.735" v="63" actId="20577"/>
          <ac:spMkLst>
            <pc:docMk/>
            <pc:sldMk cId="0" sldId="260"/>
            <ac:spMk id="214" creationId="{00000000-0000-0000-0000-000000000000}"/>
          </ac:spMkLst>
        </pc:spChg>
      </pc:sldChg>
      <pc:sldChg chg="addSp modSp modAnim">
        <pc:chgData name="Bao Tran" userId="0c19f91f78a9bb7d" providerId="LiveId" clId="{4269B8BD-EB21-4E98-B2AF-F61D178997A0}" dt="2024-10-26T10:25:10.255" v="80" actId="20577"/>
        <pc:sldMkLst>
          <pc:docMk/>
          <pc:sldMk cId="0" sldId="261"/>
        </pc:sldMkLst>
        <pc:spChg chg="mod">
          <ac:chgData name="Bao Tran" userId="0c19f91f78a9bb7d" providerId="LiveId" clId="{4269B8BD-EB21-4E98-B2AF-F61D178997A0}" dt="2024-10-26T10:23:49.848" v="65" actId="164"/>
          <ac:spMkLst>
            <pc:docMk/>
            <pc:sldMk cId="0" sldId="261"/>
            <ac:spMk id="223" creationId="{00000000-0000-0000-0000-000000000000}"/>
          </ac:spMkLst>
        </pc:spChg>
        <pc:spChg chg="mod">
          <ac:chgData name="Bao Tran" userId="0c19f91f78a9bb7d" providerId="LiveId" clId="{4269B8BD-EB21-4E98-B2AF-F61D178997A0}" dt="2024-10-26T10:25:10.255" v="80" actId="20577"/>
          <ac:spMkLst>
            <pc:docMk/>
            <pc:sldMk cId="0" sldId="261"/>
            <ac:spMk id="226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23:49.848" v="65" actId="164"/>
          <ac:grpSpMkLst>
            <pc:docMk/>
            <pc:sldMk cId="0" sldId="261"/>
            <ac:grpSpMk id="2" creationId="{1FE162DC-8EA9-8658-D588-164ADA90ED3B}"/>
          </ac:grpSpMkLst>
        </pc:grpChg>
        <pc:picChg chg="mod">
          <ac:chgData name="Bao Tran" userId="0c19f91f78a9bb7d" providerId="LiveId" clId="{4269B8BD-EB21-4E98-B2AF-F61D178997A0}" dt="2024-10-26T10:23:49.848" v="65" actId="164"/>
          <ac:picMkLst>
            <pc:docMk/>
            <pc:sldMk cId="0" sldId="261"/>
            <ac:picMk id="222" creationId="{00000000-0000-0000-0000-000000000000}"/>
          </ac:picMkLst>
        </pc:picChg>
      </pc:sldChg>
      <pc:sldChg chg="modSp mod modTransition">
        <pc:chgData name="Bao Tran" userId="0c19f91f78a9bb7d" providerId="LiveId" clId="{4269B8BD-EB21-4E98-B2AF-F61D178997A0}" dt="2024-10-26T10:25:13.414" v="81" actId="20577"/>
        <pc:sldMkLst>
          <pc:docMk/>
          <pc:sldMk cId="0" sldId="262"/>
        </pc:sldMkLst>
        <pc:spChg chg="mod">
          <ac:chgData name="Bao Tran" userId="0c19f91f78a9bb7d" providerId="LiveId" clId="{4269B8BD-EB21-4E98-B2AF-F61D178997A0}" dt="2024-10-26T10:25:13.414" v="81" actId="20577"/>
          <ac:spMkLst>
            <pc:docMk/>
            <pc:sldMk cId="0" sldId="262"/>
            <ac:spMk id="246" creationId="{00000000-0000-0000-0000-000000000000}"/>
          </ac:spMkLst>
        </pc:spChg>
      </pc:sldChg>
      <pc:sldChg chg="addSp modSp mod modAnim">
        <pc:chgData name="Bao Tran" userId="0c19f91f78a9bb7d" providerId="LiveId" clId="{4269B8BD-EB21-4E98-B2AF-F61D178997A0}" dt="2024-10-26T10:27:50.726" v="105"/>
        <pc:sldMkLst>
          <pc:docMk/>
          <pc:sldMk cId="0" sldId="263"/>
        </pc:sldMkLst>
        <pc:spChg chg="mod">
          <ac:chgData name="Bao Tran" userId="0c19f91f78a9bb7d" providerId="LiveId" clId="{4269B8BD-EB21-4E98-B2AF-F61D178997A0}" dt="2024-10-26T10:27:29.668" v="96" actId="164"/>
          <ac:spMkLst>
            <pc:docMk/>
            <pc:sldMk cId="0" sldId="263"/>
            <ac:spMk id="255" creationId="{00000000-0000-0000-0000-000000000000}"/>
          </ac:spMkLst>
        </pc:spChg>
        <pc:spChg chg="mod">
          <ac:chgData name="Bao Tran" userId="0c19f91f78a9bb7d" providerId="LiveId" clId="{4269B8BD-EB21-4E98-B2AF-F61D178997A0}" dt="2024-10-26T10:27:25.708" v="95" actId="20577"/>
          <ac:spMkLst>
            <pc:docMk/>
            <pc:sldMk cId="0" sldId="263"/>
            <ac:spMk id="258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27:29.668" v="96" actId="164"/>
          <ac:grpSpMkLst>
            <pc:docMk/>
            <pc:sldMk cId="0" sldId="263"/>
            <ac:grpSpMk id="2" creationId="{62D8E7B0-A5E7-E5BB-4809-33796310613D}"/>
          </ac:grpSpMkLst>
        </pc:grpChg>
        <pc:picChg chg="mod">
          <ac:chgData name="Bao Tran" userId="0c19f91f78a9bb7d" providerId="LiveId" clId="{4269B8BD-EB21-4E98-B2AF-F61D178997A0}" dt="2024-10-26T10:27:29.668" v="96" actId="164"/>
          <ac:picMkLst>
            <pc:docMk/>
            <pc:sldMk cId="0" sldId="263"/>
            <ac:picMk id="254" creationId="{00000000-0000-0000-0000-000000000000}"/>
          </ac:picMkLst>
        </pc:picChg>
      </pc:sldChg>
      <pc:sldChg chg="modSp mod modTransition">
        <pc:chgData name="Bao Tran" userId="0c19f91f78a9bb7d" providerId="LiveId" clId="{4269B8BD-EB21-4E98-B2AF-F61D178997A0}" dt="2024-10-26T10:35:54.364" v="179" actId="20577"/>
        <pc:sldMkLst>
          <pc:docMk/>
          <pc:sldMk cId="0" sldId="264"/>
        </pc:sldMkLst>
        <pc:spChg chg="mod">
          <ac:chgData name="Bao Tran" userId="0c19f91f78a9bb7d" providerId="LiveId" clId="{4269B8BD-EB21-4E98-B2AF-F61D178997A0}" dt="2024-10-26T10:28:43.211" v="112" actId="1076"/>
          <ac:spMkLst>
            <pc:docMk/>
            <pc:sldMk cId="0" sldId="264"/>
            <ac:spMk id="265" creationId="{00000000-0000-0000-0000-000000000000}"/>
          </ac:spMkLst>
        </pc:spChg>
        <pc:spChg chg="mod">
          <ac:chgData name="Bao Tran" userId="0c19f91f78a9bb7d" providerId="LiveId" clId="{4269B8BD-EB21-4E98-B2AF-F61D178997A0}" dt="2024-10-26T10:28:43.211" v="112" actId="1076"/>
          <ac:spMkLst>
            <pc:docMk/>
            <pc:sldMk cId="0" sldId="264"/>
            <ac:spMk id="270" creationId="{00000000-0000-0000-0000-000000000000}"/>
          </ac:spMkLst>
        </pc:spChg>
        <pc:spChg chg="mod">
          <ac:chgData name="Bao Tran" userId="0c19f91f78a9bb7d" providerId="LiveId" clId="{4269B8BD-EB21-4E98-B2AF-F61D178997A0}" dt="2024-10-26T10:30:56.490" v="142" actId="1076"/>
          <ac:spMkLst>
            <pc:docMk/>
            <pc:sldMk cId="0" sldId="264"/>
            <ac:spMk id="273" creationId="{00000000-0000-0000-0000-000000000000}"/>
          </ac:spMkLst>
        </pc:spChg>
        <pc:spChg chg="mod">
          <ac:chgData name="Bao Tran" userId="0c19f91f78a9bb7d" providerId="LiveId" clId="{4269B8BD-EB21-4E98-B2AF-F61D178997A0}" dt="2024-10-26T10:35:54.364" v="179" actId="20577"/>
          <ac:spMkLst>
            <pc:docMk/>
            <pc:sldMk cId="0" sldId="264"/>
            <ac:spMk id="274" creationId="{00000000-0000-0000-0000-000000000000}"/>
          </ac:spMkLst>
        </pc:spChg>
        <pc:picChg chg="mod">
          <ac:chgData name="Bao Tran" userId="0c19f91f78a9bb7d" providerId="LiveId" clId="{4269B8BD-EB21-4E98-B2AF-F61D178997A0}" dt="2024-10-26T10:30:56.490" v="142" actId="1076"/>
          <ac:picMkLst>
            <pc:docMk/>
            <pc:sldMk cId="0" sldId="264"/>
            <ac:picMk id="271" creationId="{00000000-0000-0000-0000-000000000000}"/>
          </ac:picMkLst>
        </pc:picChg>
        <pc:picChg chg="mod">
          <ac:chgData name="Bao Tran" userId="0c19f91f78a9bb7d" providerId="LiveId" clId="{4269B8BD-EB21-4E98-B2AF-F61D178997A0}" dt="2024-10-26T10:30:56.490" v="142" actId="1076"/>
          <ac:picMkLst>
            <pc:docMk/>
            <pc:sldMk cId="0" sldId="264"/>
            <ac:picMk id="272" creationId="{00000000-0000-0000-0000-000000000000}"/>
          </ac:picMkLst>
        </pc:picChg>
      </pc:sldChg>
      <pc:sldChg chg="addSp delSp modSp mod modTransition">
        <pc:chgData name="Bao Tran" userId="0c19f91f78a9bb7d" providerId="LiveId" clId="{4269B8BD-EB21-4E98-B2AF-F61D178997A0}" dt="2024-10-26T10:38:21.517" v="207" actId="20577"/>
        <pc:sldMkLst>
          <pc:docMk/>
          <pc:sldMk cId="0" sldId="265"/>
        </pc:sldMkLst>
        <pc:spChg chg="add mod">
          <ac:chgData name="Bao Tran" userId="0c19f91f78a9bb7d" providerId="LiveId" clId="{4269B8BD-EB21-4E98-B2AF-F61D178997A0}" dt="2024-10-26T10:32:21.949" v="149"/>
          <ac:spMkLst>
            <pc:docMk/>
            <pc:sldMk cId="0" sldId="265"/>
            <ac:spMk id="4" creationId="{5ABF06AF-7BA6-EC8B-56ED-C280805DF6CD}"/>
          </ac:spMkLst>
        </pc:spChg>
        <pc:spChg chg="add mod">
          <ac:chgData name="Bao Tran" userId="0c19f91f78a9bb7d" providerId="LiveId" clId="{4269B8BD-EB21-4E98-B2AF-F61D178997A0}" dt="2024-10-26T10:32:21.949" v="149"/>
          <ac:spMkLst>
            <pc:docMk/>
            <pc:sldMk cId="0" sldId="265"/>
            <ac:spMk id="5" creationId="{C9E49F31-B666-317A-190A-4C14720E0DBC}"/>
          </ac:spMkLst>
        </pc:spChg>
        <pc:spChg chg="add mod">
          <ac:chgData name="Bao Tran" userId="0c19f91f78a9bb7d" providerId="LiveId" clId="{4269B8BD-EB21-4E98-B2AF-F61D178997A0}" dt="2024-10-26T10:32:21.949" v="149"/>
          <ac:spMkLst>
            <pc:docMk/>
            <pc:sldMk cId="0" sldId="265"/>
            <ac:spMk id="6" creationId="{E3D80DC0-5076-14C3-4B1A-F82CA43B7591}"/>
          </ac:spMkLst>
        </pc:spChg>
        <pc:spChg chg="add mod">
          <ac:chgData name="Bao Tran" userId="0c19f91f78a9bb7d" providerId="LiveId" clId="{4269B8BD-EB21-4E98-B2AF-F61D178997A0}" dt="2024-10-26T10:32:21.949" v="149"/>
          <ac:spMkLst>
            <pc:docMk/>
            <pc:sldMk cId="0" sldId="265"/>
            <ac:spMk id="7" creationId="{C1F6A90D-F45D-2FE5-6D30-9E6CEBFA4CE6}"/>
          </ac:spMkLst>
        </pc:spChg>
        <pc:spChg chg="add mod">
          <ac:chgData name="Bao Tran" userId="0c19f91f78a9bb7d" providerId="LiveId" clId="{4269B8BD-EB21-4E98-B2AF-F61D178997A0}" dt="2024-10-26T10:33:04.713" v="159" actId="1076"/>
          <ac:spMkLst>
            <pc:docMk/>
            <pc:sldMk cId="0" sldId="265"/>
            <ac:spMk id="8" creationId="{BD47D37F-0430-ECA0-4FAB-984C888B1F89}"/>
          </ac:spMkLst>
        </pc:spChg>
        <pc:spChg chg="add mod">
          <ac:chgData name="Bao Tran" userId="0c19f91f78a9bb7d" providerId="LiveId" clId="{4269B8BD-EB21-4E98-B2AF-F61D178997A0}" dt="2024-10-26T10:33:04.713" v="159" actId="1076"/>
          <ac:spMkLst>
            <pc:docMk/>
            <pc:sldMk cId="0" sldId="265"/>
            <ac:spMk id="9" creationId="{C934A83A-C6DC-81CE-A11E-A41B6B517339}"/>
          </ac:spMkLst>
        </pc:spChg>
        <pc:spChg chg="add mod">
          <ac:chgData name="Bao Tran" userId="0c19f91f78a9bb7d" providerId="LiveId" clId="{4269B8BD-EB21-4E98-B2AF-F61D178997A0}" dt="2024-10-26T10:33:04.713" v="159" actId="1076"/>
          <ac:spMkLst>
            <pc:docMk/>
            <pc:sldMk cId="0" sldId="265"/>
            <ac:spMk id="10" creationId="{11EAE7E3-70B1-6D95-9398-C709899FD528}"/>
          </ac:spMkLst>
        </pc:spChg>
        <pc:spChg chg="add mod">
          <ac:chgData name="Bao Tran" userId="0c19f91f78a9bb7d" providerId="LiveId" clId="{4269B8BD-EB21-4E98-B2AF-F61D178997A0}" dt="2024-10-26T10:33:04.713" v="159" actId="1076"/>
          <ac:spMkLst>
            <pc:docMk/>
            <pc:sldMk cId="0" sldId="265"/>
            <ac:spMk id="12" creationId="{171AE588-1212-4319-4555-298065E027A9}"/>
          </ac:spMkLst>
        </pc:spChg>
        <pc:spChg chg="add mod">
          <ac:chgData name="Bao Tran" userId="0c19f91f78a9bb7d" providerId="LiveId" clId="{4269B8BD-EB21-4E98-B2AF-F61D178997A0}" dt="2024-10-26T10:33:04.713" v="159" actId="1076"/>
          <ac:spMkLst>
            <pc:docMk/>
            <pc:sldMk cId="0" sldId="265"/>
            <ac:spMk id="13" creationId="{051299C8-C6C4-2A1B-C7A7-B4A7E9E4445E}"/>
          </ac:spMkLst>
        </pc:spChg>
        <pc:spChg chg="add mod">
          <ac:chgData name="Bao Tran" userId="0c19f91f78a9bb7d" providerId="LiveId" clId="{4269B8BD-EB21-4E98-B2AF-F61D178997A0}" dt="2024-10-26T10:33:04.713" v="159" actId="1076"/>
          <ac:spMkLst>
            <pc:docMk/>
            <pc:sldMk cId="0" sldId="265"/>
            <ac:spMk id="14" creationId="{6072D214-E878-28CF-EF31-7A83A2A7F944}"/>
          </ac:spMkLst>
        </pc:spChg>
        <pc:spChg chg="add mod">
          <ac:chgData name="Bao Tran" userId="0c19f91f78a9bb7d" providerId="LiveId" clId="{4269B8BD-EB21-4E98-B2AF-F61D178997A0}" dt="2024-10-26T10:31:13.256" v="145" actId="1076"/>
          <ac:spMkLst>
            <pc:docMk/>
            <pc:sldMk cId="0" sldId="265"/>
            <ac:spMk id="265" creationId="{F251D86B-A81C-E6B2-4E15-E856CDC092BE}"/>
          </ac:spMkLst>
        </pc:spChg>
        <pc:spChg chg="add mod">
          <ac:chgData name="Bao Tran" userId="0c19f91f78a9bb7d" providerId="LiveId" clId="{4269B8BD-EB21-4E98-B2AF-F61D178997A0}" dt="2024-10-26T10:31:13.256" v="145" actId="1076"/>
          <ac:spMkLst>
            <pc:docMk/>
            <pc:sldMk cId="0" sldId="265"/>
            <ac:spMk id="270" creationId="{B14F3FFF-2EE4-93D2-6C0E-1BFBB8CC6062}"/>
          </ac:spMkLst>
        </pc:spChg>
        <pc:spChg chg="add mod">
          <ac:chgData name="Bao Tran" userId="0c19f91f78a9bb7d" providerId="LiveId" clId="{4269B8BD-EB21-4E98-B2AF-F61D178997A0}" dt="2024-10-26T10:31:09.804" v="144" actId="1076"/>
          <ac:spMkLst>
            <pc:docMk/>
            <pc:sldMk cId="0" sldId="265"/>
            <ac:spMk id="273" creationId="{4FF48735-41CC-DF1D-4246-C240A614D4B8}"/>
          </ac:spMkLst>
        </pc:spChg>
        <pc:spChg chg="del mod">
          <ac:chgData name="Bao Tran" userId="0c19f91f78a9bb7d" providerId="LiveId" clId="{4269B8BD-EB21-4E98-B2AF-F61D178997A0}" dt="2024-10-26T10:32:30.673" v="154" actId="478"/>
          <ac:spMkLst>
            <pc:docMk/>
            <pc:sldMk cId="0" sldId="265"/>
            <ac:spMk id="287" creationId="{00000000-0000-0000-0000-000000000000}"/>
          </ac:spMkLst>
        </pc:spChg>
        <pc:spChg chg="del mod">
          <ac:chgData name="Bao Tran" userId="0c19f91f78a9bb7d" providerId="LiveId" clId="{4269B8BD-EB21-4E98-B2AF-F61D178997A0}" dt="2024-10-26T10:32:30.673" v="154" actId="478"/>
          <ac:spMkLst>
            <pc:docMk/>
            <pc:sldMk cId="0" sldId="265"/>
            <ac:spMk id="288" creationId="{00000000-0000-0000-0000-000000000000}"/>
          </ac:spMkLst>
        </pc:spChg>
        <pc:spChg chg="del mod">
          <ac:chgData name="Bao Tran" userId="0c19f91f78a9bb7d" providerId="LiveId" clId="{4269B8BD-EB21-4E98-B2AF-F61D178997A0}" dt="2024-10-26T10:32:30.673" v="154" actId="478"/>
          <ac:spMkLst>
            <pc:docMk/>
            <pc:sldMk cId="0" sldId="265"/>
            <ac:spMk id="289" creationId="{00000000-0000-0000-0000-000000000000}"/>
          </ac:spMkLst>
        </pc:spChg>
        <pc:spChg chg="del mod">
          <ac:chgData name="Bao Tran" userId="0c19f91f78a9bb7d" providerId="LiveId" clId="{4269B8BD-EB21-4E98-B2AF-F61D178997A0}" dt="2024-10-26T10:32:27.888" v="153" actId="478"/>
          <ac:spMkLst>
            <pc:docMk/>
            <pc:sldMk cId="0" sldId="265"/>
            <ac:spMk id="290" creationId="{00000000-0000-0000-0000-000000000000}"/>
          </ac:spMkLst>
        </pc:spChg>
        <pc:spChg chg="mod">
          <ac:chgData name="Bao Tran" userId="0c19f91f78a9bb7d" providerId="LiveId" clId="{4269B8BD-EB21-4E98-B2AF-F61D178997A0}" dt="2024-10-26T10:38:21.517" v="207" actId="20577"/>
          <ac:spMkLst>
            <pc:docMk/>
            <pc:sldMk cId="0" sldId="265"/>
            <ac:spMk id="291" creationId="{00000000-0000-0000-0000-000000000000}"/>
          </ac:spMkLst>
        </pc:spChg>
        <pc:picChg chg="add mod">
          <ac:chgData name="Bao Tran" userId="0c19f91f78a9bb7d" providerId="LiveId" clId="{4269B8BD-EB21-4E98-B2AF-F61D178997A0}" dt="2024-10-26T10:32:21.949" v="149"/>
          <ac:picMkLst>
            <pc:docMk/>
            <pc:sldMk cId="0" sldId="265"/>
            <ac:picMk id="2" creationId="{59D2CDE8-49A4-61B0-1DBF-64E7D0B6C222}"/>
          </ac:picMkLst>
        </pc:picChg>
        <pc:picChg chg="add mod">
          <ac:chgData name="Bao Tran" userId="0c19f91f78a9bb7d" providerId="LiveId" clId="{4269B8BD-EB21-4E98-B2AF-F61D178997A0}" dt="2024-10-26T10:32:21.949" v="149"/>
          <ac:picMkLst>
            <pc:docMk/>
            <pc:sldMk cId="0" sldId="265"/>
            <ac:picMk id="3" creationId="{50B81A36-626D-3957-82DD-FDC0675C621F}"/>
          </ac:picMkLst>
        </pc:picChg>
        <pc:picChg chg="add mod">
          <ac:chgData name="Bao Tran" userId="0c19f91f78a9bb7d" providerId="LiveId" clId="{4269B8BD-EB21-4E98-B2AF-F61D178997A0}" dt="2024-10-26T10:33:04.713" v="159" actId="1076"/>
          <ac:picMkLst>
            <pc:docMk/>
            <pc:sldMk cId="0" sldId="265"/>
            <ac:picMk id="11" creationId="{F4A4206D-3B37-4367-8D8D-177E837CD86A}"/>
          </ac:picMkLst>
        </pc:picChg>
        <pc:picChg chg="add mod">
          <ac:chgData name="Bao Tran" userId="0c19f91f78a9bb7d" providerId="LiveId" clId="{4269B8BD-EB21-4E98-B2AF-F61D178997A0}" dt="2024-10-26T10:33:19.001" v="162" actId="1076"/>
          <ac:picMkLst>
            <pc:docMk/>
            <pc:sldMk cId="0" sldId="265"/>
            <ac:picMk id="15" creationId="{E768920C-22CA-B943-170D-85C1A836B6DE}"/>
          </ac:picMkLst>
        </pc:picChg>
        <pc:picChg chg="add mod">
          <ac:chgData name="Bao Tran" userId="0c19f91f78a9bb7d" providerId="LiveId" clId="{4269B8BD-EB21-4E98-B2AF-F61D178997A0}" dt="2024-10-26T10:31:09.804" v="144" actId="1076"/>
          <ac:picMkLst>
            <pc:docMk/>
            <pc:sldMk cId="0" sldId="265"/>
            <ac:picMk id="271" creationId="{D63AD773-9EE6-11E7-DAB3-18A8F531DB07}"/>
          </ac:picMkLst>
        </pc:picChg>
        <pc:picChg chg="add mod">
          <ac:chgData name="Bao Tran" userId="0c19f91f78a9bb7d" providerId="LiveId" clId="{4269B8BD-EB21-4E98-B2AF-F61D178997A0}" dt="2024-10-26T10:31:09.804" v="144" actId="1076"/>
          <ac:picMkLst>
            <pc:docMk/>
            <pc:sldMk cId="0" sldId="265"/>
            <ac:picMk id="272" creationId="{D2210FF6-E660-C55D-7AF0-BA5E78352D68}"/>
          </ac:picMkLst>
        </pc:picChg>
        <pc:picChg chg="del mod">
          <ac:chgData name="Bao Tran" userId="0c19f91f78a9bb7d" providerId="LiveId" clId="{4269B8BD-EB21-4E98-B2AF-F61D178997A0}" dt="2024-10-26T10:32:25.115" v="150" actId="478"/>
          <ac:picMkLst>
            <pc:docMk/>
            <pc:sldMk cId="0" sldId="265"/>
            <ac:picMk id="285" creationId="{00000000-0000-0000-0000-000000000000}"/>
          </ac:picMkLst>
        </pc:picChg>
        <pc:picChg chg="del mod">
          <ac:chgData name="Bao Tran" userId="0c19f91f78a9bb7d" providerId="LiveId" clId="{4269B8BD-EB21-4E98-B2AF-F61D178997A0}" dt="2024-10-26T10:32:25.115" v="150" actId="478"/>
          <ac:picMkLst>
            <pc:docMk/>
            <pc:sldMk cId="0" sldId="265"/>
            <ac:picMk id="286" creationId="{00000000-0000-0000-0000-000000000000}"/>
          </ac:picMkLst>
        </pc:picChg>
      </pc:sldChg>
      <pc:sldChg chg="addSp modSp del mod modTransition modAnim">
        <pc:chgData name="Bao Tran" userId="0c19f91f78a9bb7d" providerId="LiveId" clId="{4269B8BD-EB21-4E98-B2AF-F61D178997A0}" dt="2024-10-26T10:34:03.871" v="167" actId="47"/>
        <pc:sldMkLst>
          <pc:docMk/>
          <pc:sldMk cId="0" sldId="266"/>
        </pc:sldMkLst>
        <pc:spChg chg="add mod">
          <ac:chgData name="Bao Tran" userId="0c19f91f78a9bb7d" providerId="LiveId" clId="{4269B8BD-EB21-4E98-B2AF-F61D178997A0}" dt="2024-10-26T10:31:29.206" v="146"/>
          <ac:spMkLst>
            <pc:docMk/>
            <pc:sldMk cId="0" sldId="266"/>
            <ac:spMk id="2" creationId="{AD7E61FB-C80D-9E57-49C3-AC21763E59B4}"/>
          </ac:spMkLst>
        </pc:spChg>
        <pc:spChg chg="add mod">
          <ac:chgData name="Bao Tran" userId="0c19f91f78a9bb7d" providerId="LiveId" clId="{4269B8BD-EB21-4E98-B2AF-F61D178997A0}" dt="2024-10-26T10:31:29.206" v="146"/>
          <ac:spMkLst>
            <pc:docMk/>
            <pc:sldMk cId="0" sldId="266"/>
            <ac:spMk id="3" creationId="{A0C4705E-5352-9299-BE6C-F9B1B4A6BC5C}"/>
          </ac:spMkLst>
        </pc:spChg>
        <pc:spChg chg="add mod">
          <ac:chgData name="Bao Tran" userId="0c19f91f78a9bb7d" providerId="LiveId" clId="{4269B8BD-EB21-4E98-B2AF-F61D178997A0}" dt="2024-10-26T10:31:29.206" v="146"/>
          <ac:spMkLst>
            <pc:docMk/>
            <pc:sldMk cId="0" sldId="266"/>
            <ac:spMk id="4" creationId="{1D799295-F491-A0F1-6D72-B92E527E999F}"/>
          </ac:spMkLst>
        </pc:spChg>
        <pc:spChg chg="add mod">
          <ac:chgData name="Bao Tran" userId="0c19f91f78a9bb7d" providerId="LiveId" clId="{4269B8BD-EB21-4E98-B2AF-F61D178997A0}" dt="2024-10-26T10:31:29.206" v="146"/>
          <ac:spMkLst>
            <pc:docMk/>
            <pc:sldMk cId="0" sldId="266"/>
            <ac:spMk id="7" creationId="{12A3438F-3824-CB80-6771-C6BDC79D5573}"/>
          </ac:spMkLst>
        </pc:spChg>
        <pc:spChg chg="add mod">
          <ac:chgData name="Bao Tran" userId="0c19f91f78a9bb7d" providerId="LiveId" clId="{4269B8BD-EB21-4E98-B2AF-F61D178997A0}" dt="2024-10-26T10:31:29.206" v="146"/>
          <ac:spMkLst>
            <pc:docMk/>
            <pc:sldMk cId="0" sldId="266"/>
            <ac:spMk id="8" creationId="{A1DBAA8A-A5B3-7797-4FD1-3093FF3B12F6}"/>
          </ac:spMkLst>
        </pc:spChg>
        <pc:spChg chg="add mod">
          <ac:chgData name="Bao Tran" userId="0c19f91f78a9bb7d" providerId="LiveId" clId="{4269B8BD-EB21-4E98-B2AF-F61D178997A0}" dt="2024-10-26T10:31:29.206" v="146"/>
          <ac:spMkLst>
            <pc:docMk/>
            <pc:sldMk cId="0" sldId="266"/>
            <ac:spMk id="9" creationId="{43E5F244-F4A9-A3CF-2836-351775B084EC}"/>
          </ac:spMkLst>
        </pc:spChg>
        <pc:spChg chg="add mod">
          <ac:chgData name="Bao Tran" userId="0c19f91f78a9bb7d" providerId="LiveId" clId="{4269B8BD-EB21-4E98-B2AF-F61D178997A0}" dt="2024-10-26T10:31:41.610" v="147"/>
          <ac:spMkLst>
            <pc:docMk/>
            <pc:sldMk cId="0" sldId="266"/>
            <ac:spMk id="10" creationId="{005C341D-5CC4-F12E-BC10-ADB5052AC06D}"/>
          </ac:spMkLst>
        </pc:spChg>
        <pc:spChg chg="add mod">
          <ac:chgData name="Bao Tran" userId="0c19f91f78a9bb7d" providerId="LiveId" clId="{4269B8BD-EB21-4E98-B2AF-F61D178997A0}" dt="2024-10-26T10:31:41.610" v="147"/>
          <ac:spMkLst>
            <pc:docMk/>
            <pc:sldMk cId="0" sldId="266"/>
            <ac:spMk id="11" creationId="{CCC8C45A-99B4-D269-48CD-589F20D4FB6C}"/>
          </ac:spMkLst>
        </pc:spChg>
        <pc:spChg chg="add mod">
          <ac:chgData name="Bao Tran" userId="0c19f91f78a9bb7d" providerId="LiveId" clId="{4269B8BD-EB21-4E98-B2AF-F61D178997A0}" dt="2024-10-26T10:31:41.610" v="147"/>
          <ac:spMkLst>
            <pc:docMk/>
            <pc:sldMk cId="0" sldId="266"/>
            <ac:spMk id="12" creationId="{97E43B22-A6AF-6981-C6EA-5BC05D6042F8}"/>
          </ac:spMkLst>
        </pc:spChg>
        <pc:spChg chg="add mod">
          <ac:chgData name="Bao Tran" userId="0c19f91f78a9bb7d" providerId="LiveId" clId="{4269B8BD-EB21-4E98-B2AF-F61D178997A0}" dt="2024-10-26T10:31:41.610" v="147"/>
          <ac:spMkLst>
            <pc:docMk/>
            <pc:sldMk cId="0" sldId="266"/>
            <ac:spMk id="15" creationId="{9658D261-6420-11AF-7326-2EEAFB35734E}"/>
          </ac:spMkLst>
        </pc:spChg>
        <pc:spChg chg="add mod">
          <ac:chgData name="Bao Tran" userId="0c19f91f78a9bb7d" providerId="LiveId" clId="{4269B8BD-EB21-4E98-B2AF-F61D178997A0}" dt="2024-10-26T10:31:41.610" v="147"/>
          <ac:spMkLst>
            <pc:docMk/>
            <pc:sldMk cId="0" sldId="266"/>
            <ac:spMk id="16" creationId="{CC22B0B8-A758-BC98-63AF-4739D0678A37}"/>
          </ac:spMkLst>
        </pc:spChg>
        <pc:spChg chg="add mod">
          <ac:chgData name="Bao Tran" userId="0c19f91f78a9bb7d" providerId="LiveId" clId="{4269B8BD-EB21-4E98-B2AF-F61D178997A0}" dt="2024-10-26T10:31:41.610" v="147"/>
          <ac:spMkLst>
            <pc:docMk/>
            <pc:sldMk cId="0" sldId="266"/>
            <ac:spMk id="17" creationId="{D7B48AB4-E592-0A8F-EA27-9159F4143776}"/>
          </ac:spMkLst>
        </pc:spChg>
        <pc:spChg chg="add mod">
          <ac:chgData name="Bao Tran" userId="0c19f91f78a9bb7d" providerId="LiveId" clId="{4269B8BD-EB21-4E98-B2AF-F61D178997A0}" dt="2024-10-26T10:31:52.298" v="148"/>
          <ac:spMkLst>
            <pc:docMk/>
            <pc:sldMk cId="0" sldId="266"/>
            <ac:spMk id="20" creationId="{80AE6A26-F999-F6FE-FD9A-49A9F0876F12}"/>
          </ac:spMkLst>
        </pc:spChg>
        <pc:spChg chg="add mod">
          <ac:chgData name="Bao Tran" userId="0c19f91f78a9bb7d" providerId="LiveId" clId="{4269B8BD-EB21-4E98-B2AF-F61D178997A0}" dt="2024-10-26T10:31:52.298" v="148"/>
          <ac:spMkLst>
            <pc:docMk/>
            <pc:sldMk cId="0" sldId="266"/>
            <ac:spMk id="21" creationId="{106DA089-19E4-9BA3-C526-6A4067BD8C5D}"/>
          </ac:spMkLst>
        </pc:spChg>
        <pc:spChg chg="add mod">
          <ac:chgData name="Bao Tran" userId="0c19f91f78a9bb7d" providerId="LiveId" clId="{4269B8BD-EB21-4E98-B2AF-F61D178997A0}" dt="2024-10-26T10:31:52.298" v="148"/>
          <ac:spMkLst>
            <pc:docMk/>
            <pc:sldMk cId="0" sldId="266"/>
            <ac:spMk id="22" creationId="{47070DDB-9CEC-AF7E-4B4F-83564903486A}"/>
          </ac:spMkLst>
        </pc:spChg>
        <pc:spChg chg="add mod">
          <ac:chgData name="Bao Tran" userId="0c19f91f78a9bb7d" providerId="LiveId" clId="{4269B8BD-EB21-4E98-B2AF-F61D178997A0}" dt="2024-10-26T10:31:52.298" v="148"/>
          <ac:spMkLst>
            <pc:docMk/>
            <pc:sldMk cId="0" sldId="266"/>
            <ac:spMk id="23" creationId="{B9C87FCC-287A-786D-44A9-820D748733A9}"/>
          </ac:spMkLst>
        </pc:spChg>
        <pc:spChg chg="mod">
          <ac:chgData name="Bao Tran" userId="0c19f91f78a9bb7d" providerId="LiveId" clId="{4269B8BD-EB21-4E98-B2AF-F61D178997A0}" dt="2024-10-26T10:29:45.687" v="131" actId="1076"/>
          <ac:spMkLst>
            <pc:docMk/>
            <pc:sldMk cId="0" sldId="266"/>
            <ac:spMk id="302" creationId="{00000000-0000-0000-0000-000000000000}"/>
          </ac:spMkLst>
        </pc:spChg>
        <pc:spChg chg="mod">
          <ac:chgData name="Bao Tran" userId="0c19f91f78a9bb7d" providerId="LiveId" clId="{4269B8BD-EB21-4E98-B2AF-F61D178997A0}" dt="2024-10-26T10:29:45.687" v="131" actId="1076"/>
          <ac:spMkLst>
            <pc:docMk/>
            <pc:sldMk cId="0" sldId="266"/>
            <ac:spMk id="303" creationId="{00000000-0000-0000-0000-000000000000}"/>
          </ac:spMkLst>
        </pc:spChg>
        <pc:spChg chg="mod">
          <ac:chgData name="Bao Tran" userId="0c19f91f78a9bb7d" providerId="LiveId" clId="{4269B8BD-EB21-4E98-B2AF-F61D178997A0}" dt="2024-10-26T10:29:45.687" v="131" actId="1076"/>
          <ac:spMkLst>
            <pc:docMk/>
            <pc:sldMk cId="0" sldId="266"/>
            <ac:spMk id="304" creationId="{00000000-0000-0000-0000-000000000000}"/>
          </ac:spMkLst>
        </pc:spChg>
        <pc:spChg chg="mod">
          <ac:chgData name="Bao Tran" userId="0c19f91f78a9bb7d" providerId="LiveId" clId="{4269B8BD-EB21-4E98-B2AF-F61D178997A0}" dt="2024-10-26T10:29:38.148" v="129" actId="1076"/>
          <ac:spMkLst>
            <pc:docMk/>
            <pc:sldMk cId="0" sldId="266"/>
            <ac:spMk id="307" creationId="{00000000-0000-0000-0000-000000000000}"/>
          </ac:spMkLst>
        </pc:spChg>
        <pc:spChg chg="mod">
          <ac:chgData name="Bao Tran" userId="0c19f91f78a9bb7d" providerId="LiveId" clId="{4269B8BD-EB21-4E98-B2AF-F61D178997A0}" dt="2024-10-26T10:29:38.148" v="129" actId="1076"/>
          <ac:spMkLst>
            <pc:docMk/>
            <pc:sldMk cId="0" sldId="266"/>
            <ac:spMk id="308" creationId="{00000000-0000-0000-0000-000000000000}"/>
          </ac:spMkLst>
        </pc:spChg>
        <pc:spChg chg="mod">
          <ac:chgData name="Bao Tran" userId="0c19f91f78a9bb7d" providerId="LiveId" clId="{4269B8BD-EB21-4E98-B2AF-F61D178997A0}" dt="2024-10-26T10:29:45.687" v="131" actId="1076"/>
          <ac:spMkLst>
            <pc:docMk/>
            <pc:sldMk cId="0" sldId="266"/>
            <ac:spMk id="309" creationId="{00000000-0000-0000-0000-000000000000}"/>
          </ac:spMkLst>
        </pc:spChg>
        <pc:picChg chg="add mod">
          <ac:chgData name="Bao Tran" userId="0c19f91f78a9bb7d" providerId="LiveId" clId="{4269B8BD-EB21-4E98-B2AF-F61D178997A0}" dt="2024-10-26T10:31:29.206" v="146"/>
          <ac:picMkLst>
            <pc:docMk/>
            <pc:sldMk cId="0" sldId="266"/>
            <ac:picMk id="5" creationId="{D5D5AD9E-A91B-6AAA-00B5-2D0143B1C1BA}"/>
          </ac:picMkLst>
        </pc:picChg>
        <pc:picChg chg="add mod">
          <ac:chgData name="Bao Tran" userId="0c19f91f78a9bb7d" providerId="LiveId" clId="{4269B8BD-EB21-4E98-B2AF-F61D178997A0}" dt="2024-10-26T10:31:29.206" v="146"/>
          <ac:picMkLst>
            <pc:docMk/>
            <pc:sldMk cId="0" sldId="266"/>
            <ac:picMk id="6" creationId="{6A80BC5A-5F0F-3CB9-B409-2BF99F9C67E0}"/>
          </ac:picMkLst>
        </pc:picChg>
        <pc:picChg chg="add mod">
          <ac:chgData name="Bao Tran" userId="0c19f91f78a9bb7d" providerId="LiveId" clId="{4269B8BD-EB21-4E98-B2AF-F61D178997A0}" dt="2024-10-26T10:31:41.610" v="147"/>
          <ac:picMkLst>
            <pc:docMk/>
            <pc:sldMk cId="0" sldId="266"/>
            <ac:picMk id="13" creationId="{C43F687A-A01E-62F0-5428-A3B45F327197}"/>
          </ac:picMkLst>
        </pc:picChg>
        <pc:picChg chg="add mod">
          <ac:chgData name="Bao Tran" userId="0c19f91f78a9bb7d" providerId="LiveId" clId="{4269B8BD-EB21-4E98-B2AF-F61D178997A0}" dt="2024-10-26T10:31:41.610" v="147"/>
          <ac:picMkLst>
            <pc:docMk/>
            <pc:sldMk cId="0" sldId="266"/>
            <ac:picMk id="14" creationId="{A63E9A24-FFA7-B586-31D0-9AAC16AF1683}"/>
          </ac:picMkLst>
        </pc:picChg>
        <pc:picChg chg="add mod">
          <ac:chgData name="Bao Tran" userId="0c19f91f78a9bb7d" providerId="LiveId" clId="{4269B8BD-EB21-4E98-B2AF-F61D178997A0}" dt="2024-10-26T10:31:52.298" v="148"/>
          <ac:picMkLst>
            <pc:docMk/>
            <pc:sldMk cId="0" sldId="266"/>
            <ac:picMk id="18" creationId="{2FD987F0-BC09-6CFC-866A-BAFF76CBE65A}"/>
          </ac:picMkLst>
        </pc:picChg>
        <pc:picChg chg="add mod">
          <ac:chgData name="Bao Tran" userId="0c19f91f78a9bb7d" providerId="LiveId" clId="{4269B8BD-EB21-4E98-B2AF-F61D178997A0}" dt="2024-10-26T10:31:52.298" v="148"/>
          <ac:picMkLst>
            <pc:docMk/>
            <pc:sldMk cId="0" sldId="266"/>
            <ac:picMk id="19" creationId="{56D45958-06F8-940E-D8D2-49188D650423}"/>
          </ac:picMkLst>
        </pc:picChg>
        <pc:picChg chg="mod">
          <ac:chgData name="Bao Tran" userId="0c19f91f78a9bb7d" providerId="LiveId" clId="{4269B8BD-EB21-4E98-B2AF-F61D178997A0}" dt="2024-10-26T10:29:38.148" v="129" actId="1076"/>
          <ac:picMkLst>
            <pc:docMk/>
            <pc:sldMk cId="0" sldId="266"/>
            <ac:picMk id="305" creationId="{00000000-0000-0000-0000-000000000000}"/>
          </ac:picMkLst>
        </pc:picChg>
        <pc:picChg chg="mod">
          <ac:chgData name="Bao Tran" userId="0c19f91f78a9bb7d" providerId="LiveId" clId="{4269B8BD-EB21-4E98-B2AF-F61D178997A0}" dt="2024-10-26T10:29:38.148" v="129" actId="1076"/>
          <ac:picMkLst>
            <pc:docMk/>
            <pc:sldMk cId="0" sldId="266"/>
            <ac:picMk id="306" creationId="{00000000-0000-0000-0000-000000000000}"/>
          </ac:picMkLst>
        </pc:picChg>
      </pc:sldChg>
      <pc:sldChg chg="addSp modSp mod modAnim">
        <pc:chgData name="Bao Tran" userId="0c19f91f78a9bb7d" providerId="LiveId" clId="{4269B8BD-EB21-4E98-B2AF-F61D178997A0}" dt="2024-10-26T10:38:27.815" v="211" actId="20577"/>
        <pc:sldMkLst>
          <pc:docMk/>
          <pc:sldMk cId="0" sldId="267"/>
        </pc:sldMkLst>
        <pc:spChg chg="mod">
          <ac:chgData name="Bao Tran" userId="0c19f91f78a9bb7d" providerId="LiveId" clId="{4269B8BD-EB21-4E98-B2AF-F61D178997A0}" dt="2024-10-26T10:36:13.183" v="185" actId="164"/>
          <ac:spMkLst>
            <pc:docMk/>
            <pc:sldMk cId="0" sldId="267"/>
            <ac:spMk id="319" creationId="{00000000-0000-0000-0000-000000000000}"/>
          </ac:spMkLst>
        </pc:spChg>
        <pc:spChg chg="mod">
          <ac:chgData name="Bao Tran" userId="0c19f91f78a9bb7d" providerId="LiveId" clId="{4269B8BD-EB21-4E98-B2AF-F61D178997A0}" dt="2024-10-26T10:38:27.815" v="211" actId="20577"/>
          <ac:spMkLst>
            <pc:docMk/>
            <pc:sldMk cId="0" sldId="267"/>
            <ac:spMk id="322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36:13.183" v="185" actId="164"/>
          <ac:grpSpMkLst>
            <pc:docMk/>
            <pc:sldMk cId="0" sldId="267"/>
            <ac:grpSpMk id="2" creationId="{D73F1210-B6E4-983A-72E7-A408FB7ADAE2}"/>
          </ac:grpSpMkLst>
        </pc:grpChg>
        <pc:picChg chg="mod">
          <ac:chgData name="Bao Tran" userId="0c19f91f78a9bb7d" providerId="LiveId" clId="{4269B8BD-EB21-4E98-B2AF-F61D178997A0}" dt="2024-10-26T10:36:13.183" v="185" actId="164"/>
          <ac:picMkLst>
            <pc:docMk/>
            <pc:sldMk cId="0" sldId="267"/>
            <ac:picMk id="318" creationId="{00000000-0000-0000-0000-000000000000}"/>
          </ac:picMkLst>
        </pc:picChg>
      </pc:sldChg>
      <pc:sldChg chg="addSp modSp mod modTransition modAnim">
        <pc:chgData name="Bao Tran" userId="0c19f91f78a9bb7d" providerId="LiveId" clId="{4269B8BD-EB21-4E98-B2AF-F61D178997A0}" dt="2024-10-26T10:38:30.920" v="213" actId="20577"/>
        <pc:sldMkLst>
          <pc:docMk/>
          <pc:sldMk cId="0" sldId="268"/>
        </pc:sldMkLst>
        <pc:spChg chg="mod">
          <ac:chgData name="Bao Tran" userId="0c19f91f78a9bb7d" providerId="LiveId" clId="{4269B8BD-EB21-4E98-B2AF-F61D178997A0}" dt="2024-10-26T10:37:09.591" v="199" actId="164"/>
          <ac:spMkLst>
            <pc:docMk/>
            <pc:sldMk cId="0" sldId="268"/>
            <ac:spMk id="334" creationId="{00000000-0000-0000-0000-000000000000}"/>
          </ac:spMkLst>
        </pc:spChg>
        <pc:spChg chg="mod">
          <ac:chgData name="Bao Tran" userId="0c19f91f78a9bb7d" providerId="LiveId" clId="{4269B8BD-EB21-4E98-B2AF-F61D178997A0}" dt="2024-10-26T10:37:09.591" v="199" actId="164"/>
          <ac:spMkLst>
            <pc:docMk/>
            <pc:sldMk cId="0" sldId="268"/>
            <ac:spMk id="339" creationId="{00000000-0000-0000-0000-000000000000}"/>
          </ac:spMkLst>
        </pc:spChg>
        <pc:spChg chg="mod">
          <ac:chgData name="Bao Tran" userId="0c19f91f78a9bb7d" providerId="LiveId" clId="{4269B8BD-EB21-4E98-B2AF-F61D178997A0}" dt="2024-10-26T10:38:30.920" v="213" actId="20577"/>
          <ac:spMkLst>
            <pc:docMk/>
            <pc:sldMk cId="0" sldId="268"/>
            <ac:spMk id="340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37:44.535" v="205" actId="1076"/>
          <ac:grpSpMkLst>
            <pc:docMk/>
            <pc:sldMk cId="0" sldId="268"/>
            <ac:grpSpMk id="2" creationId="{497BFE37-780D-3145-8B85-69D39A9B28A9}"/>
          </ac:grpSpMkLst>
        </pc:grpChg>
        <pc:picChg chg="mod">
          <ac:chgData name="Bao Tran" userId="0c19f91f78a9bb7d" providerId="LiveId" clId="{4269B8BD-EB21-4E98-B2AF-F61D178997A0}" dt="2024-10-26T10:37:09.591" v="199" actId="164"/>
          <ac:picMkLst>
            <pc:docMk/>
            <pc:sldMk cId="0" sldId="268"/>
            <ac:picMk id="333" creationId="{00000000-0000-0000-0000-000000000000}"/>
          </ac:picMkLst>
        </pc:picChg>
      </pc:sldChg>
      <pc:sldChg chg="addSp delSp modSp mod modTransition">
        <pc:chgData name="Bao Tran" userId="0c19f91f78a9bb7d" providerId="LiveId" clId="{4269B8BD-EB21-4E98-B2AF-F61D178997A0}" dt="2024-10-26T10:39:58.770" v="229" actId="1076"/>
        <pc:sldMkLst>
          <pc:docMk/>
          <pc:sldMk cId="0" sldId="269"/>
        </pc:sldMkLst>
        <pc:spChg chg="add mod">
          <ac:chgData name="Bao Tran" userId="0c19f91f78a9bb7d" providerId="LiveId" clId="{4269B8BD-EB21-4E98-B2AF-F61D178997A0}" dt="2024-10-26T10:39:03.475" v="218"/>
          <ac:spMkLst>
            <pc:docMk/>
            <pc:sldMk cId="0" sldId="269"/>
            <ac:spMk id="2" creationId="{E024E9D3-333E-4AC3-FD20-B52A134B8715}"/>
          </ac:spMkLst>
        </pc:spChg>
        <pc:spChg chg="add mod">
          <ac:chgData name="Bao Tran" userId="0c19f91f78a9bb7d" providerId="LiveId" clId="{4269B8BD-EB21-4E98-B2AF-F61D178997A0}" dt="2024-10-26T10:39:58.770" v="229" actId="1076"/>
          <ac:spMkLst>
            <pc:docMk/>
            <pc:sldMk cId="0" sldId="269"/>
            <ac:spMk id="4" creationId="{AB572D02-340A-7355-A6E5-EAFAD1F3466B}"/>
          </ac:spMkLst>
        </pc:spChg>
        <pc:spChg chg="add mod">
          <ac:chgData name="Bao Tran" userId="0c19f91f78a9bb7d" providerId="LiveId" clId="{4269B8BD-EB21-4E98-B2AF-F61D178997A0}" dt="2024-10-26T10:39:58.770" v="229" actId="1076"/>
          <ac:spMkLst>
            <pc:docMk/>
            <pc:sldMk cId="0" sldId="269"/>
            <ac:spMk id="7" creationId="{E4DE0DC0-0611-B766-7437-A28CB1B18DD1}"/>
          </ac:spMkLst>
        </pc:spChg>
        <pc:spChg chg="add mod">
          <ac:chgData name="Bao Tran" userId="0c19f91f78a9bb7d" providerId="LiveId" clId="{4269B8BD-EB21-4E98-B2AF-F61D178997A0}" dt="2024-10-26T10:39:58.770" v="229" actId="1076"/>
          <ac:spMkLst>
            <pc:docMk/>
            <pc:sldMk cId="0" sldId="269"/>
            <ac:spMk id="8" creationId="{B44A4C59-BB5E-D7BC-4160-B8D25A3E0D86}"/>
          </ac:spMkLst>
        </pc:spChg>
        <pc:spChg chg="add mod">
          <ac:chgData name="Bao Tran" userId="0c19f91f78a9bb7d" providerId="LiveId" clId="{4269B8BD-EB21-4E98-B2AF-F61D178997A0}" dt="2024-10-26T10:39:58.770" v="229" actId="1076"/>
          <ac:spMkLst>
            <pc:docMk/>
            <pc:sldMk cId="0" sldId="269"/>
            <ac:spMk id="9" creationId="{866C4196-C740-8591-18FA-2C1F05B3B40A}"/>
          </ac:spMkLst>
        </pc:spChg>
        <pc:spChg chg="del">
          <ac:chgData name="Bao Tran" userId="0c19f91f78a9bb7d" providerId="LiveId" clId="{4269B8BD-EB21-4E98-B2AF-F61D178997A0}" dt="2024-10-26T10:39:00.272" v="217" actId="478"/>
          <ac:spMkLst>
            <pc:docMk/>
            <pc:sldMk cId="0" sldId="269"/>
            <ac:spMk id="349" creationId="{00000000-0000-0000-0000-000000000000}"/>
          </ac:spMkLst>
        </pc:spChg>
        <pc:spChg chg="mod">
          <ac:chgData name="Bao Tran" userId="0c19f91f78a9bb7d" providerId="LiveId" clId="{4269B8BD-EB21-4E98-B2AF-F61D178997A0}" dt="2024-10-26T10:39:20.234" v="224" actId="20577"/>
          <ac:spMkLst>
            <pc:docMk/>
            <pc:sldMk cId="0" sldId="269"/>
            <ac:spMk id="357" creationId="{00000000-0000-0000-0000-000000000000}"/>
          </ac:spMkLst>
        </pc:spChg>
        <pc:picChg chg="add mod">
          <ac:chgData name="Bao Tran" userId="0c19f91f78a9bb7d" providerId="LiveId" clId="{4269B8BD-EB21-4E98-B2AF-F61D178997A0}" dt="2024-10-26T10:39:03.475" v="218"/>
          <ac:picMkLst>
            <pc:docMk/>
            <pc:sldMk cId="0" sldId="269"/>
            <ac:picMk id="3" creationId="{92FF52FA-D633-2737-E29C-12277ACD152F}"/>
          </ac:picMkLst>
        </pc:picChg>
        <pc:picChg chg="add mod">
          <ac:chgData name="Bao Tran" userId="0c19f91f78a9bb7d" providerId="LiveId" clId="{4269B8BD-EB21-4E98-B2AF-F61D178997A0}" dt="2024-10-26T10:39:58.770" v="229" actId="1076"/>
          <ac:picMkLst>
            <pc:docMk/>
            <pc:sldMk cId="0" sldId="269"/>
            <ac:picMk id="5" creationId="{DCC29A6F-653B-7315-BD75-6E784B6F61C9}"/>
          </ac:picMkLst>
        </pc:picChg>
        <pc:picChg chg="add mod">
          <ac:chgData name="Bao Tran" userId="0c19f91f78a9bb7d" providerId="LiveId" clId="{4269B8BD-EB21-4E98-B2AF-F61D178997A0}" dt="2024-10-26T10:39:58.770" v="229" actId="1076"/>
          <ac:picMkLst>
            <pc:docMk/>
            <pc:sldMk cId="0" sldId="269"/>
            <ac:picMk id="6" creationId="{B3017850-E954-6962-4025-E5F17ADDF550}"/>
          </ac:picMkLst>
        </pc:picChg>
        <pc:picChg chg="del">
          <ac:chgData name="Bao Tran" userId="0c19f91f78a9bb7d" providerId="LiveId" clId="{4269B8BD-EB21-4E98-B2AF-F61D178997A0}" dt="2024-10-26T10:39:00.272" v="217" actId="478"/>
          <ac:picMkLst>
            <pc:docMk/>
            <pc:sldMk cId="0" sldId="269"/>
            <ac:picMk id="350" creationId="{00000000-0000-0000-0000-000000000000}"/>
          </ac:picMkLst>
        </pc:picChg>
      </pc:sldChg>
      <pc:sldChg chg="addSp modSp mod modTransition">
        <pc:chgData name="Bao Tran" userId="0c19f91f78a9bb7d" providerId="LiveId" clId="{4269B8BD-EB21-4E98-B2AF-F61D178997A0}" dt="2024-10-26T10:40:26.974" v="234" actId="1076"/>
        <pc:sldMkLst>
          <pc:docMk/>
          <pc:sldMk cId="0" sldId="270"/>
        </pc:sldMkLst>
        <pc:spChg chg="add mod">
          <ac:chgData name="Bao Tran" userId="0c19f91f78a9bb7d" providerId="LiveId" clId="{4269B8BD-EB21-4E98-B2AF-F61D178997A0}" dt="2024-10-26T10:39:41.608" v="226" actId="1076"/>
          <ac:spMkLst>
            <pc:docMk/>
            <pc:sldMk cId="0" sldId="270"/>
            <ac:spMk id="2" creationId="{4059C621-D2C4-74B0-981D-7EE688C94BA3}"/>
          </ac:spMkLst>
        </pc:spChg>
        <pc:spChg chg="add mod">
          <ac:chgData name="Bao Tran" userId="0c19f91f78a9bb7d" providerId="LiveId" clId="{4269B8BD-EB21-4E98-B2AF-F61D178997A0}" dt="2024-10-26T10:39:41.608" v="226" actId="1076"/>
          <ac:spMkLst>
            <pc:docMk/>
            <pc:sldMk cId="0" sldId="270"/>
            <ac:spMk id="5" creationId="{E4ED5DAA-70F8-D701-BBFF-5725FC090DA5}"/>
          </ac:spMkLst>
        </pc:spChg>
        <pc:spChg chg="add mod">
          <ac:chgData name="Bao Tran" userId="0c19f91f78a9bb7d" providerId="LiveId" clId="{4269B8BD-EB21-4E98-B2AF-F61D178997A0}" dt="2024-10-26T10:39:48.750" v="227" actId="1076"/>
          <ac:spMkLst>
            <pc:docMk/>
            <pc:sldMk cId="0" sldId="270"/>
            <ac:spMk id="6" creationId="{1C3D24F5-FCD3-362C-6956-84642729904D}"/>
          </ac:spMkLst>
        </pc:spChg>
        <pc:spChg chg="add mod">
          <ac:chgData name="Bao Tran" userId="0c19f91f78a9bb7d" providerId="LiveId" clId="{4269B8BD-EB21-4E98-B2AF-F61D178997A0}" dt="2024-10-26T10:39:48.750" v="227" actId="1076"/>
          <ac:spMkLst>
            <pc:docMk/>
            <pc:sldMk cId="0" sldId="270"/>
            <ac:spMk id="7" creationId="{4862D73E-E9D5-1535-22E9-4B57EEE3DDF0}"/>
          </ac:spMkLst>
        </pc:spChg>
        <pc:spChg chg="add mod">
          <ac:chgData name="Bao Tran" userId="0c19f91f78a9bb7d" providerId="LiveId" clId="{4269B8BD-EB21-4E98-B2AF-F61D178997A0}" dt="2024-10-26T10:40:26.974" v="234" actId="1076"/>
          <ac:spMkLst>
            <pc:docMk/>
            <pc:sldMk cId="0" sldId="270"/>
            <ac:spMk id="8" creationId="{F2BFFCCA-AEAF-AD2F-45BF-5B8F62E78297}"/>
          </ac:spMkLst>
        </pc:spChg>
        <pc:spChg chg="add mod">
          <ac:chgData name="Bao Tran" userId="0c19f91f78a9bb7d" providerId="LiveId" clId="{4269B8BD-EB21-4E98-B2AF-F61D178997A0}" dt="2024-10-26T10:40:26.974" v="234" actId="1076"/>
          <ac:spMkLst>
            <pc:docMk/>
            <pc:sldMk cId="0" sldId="270"/>
            <ac:spMk id="9" creationId="{935AC2FC-8440-AE76-B00A-02E866402AC1}"/>
          </ac:spMkLst>
        </pc:spChg>
        <pc:spChg chg="mod">
          <ac:chgData name="Bao Tran" userId="0c19f91f78a9bb7d" providerId="LiveId" clId="{4269B8BD-EB21-4E98-B2AF-F61D178997A0}" dt="2024-10-26T10:40:11.194" v="232" actId="20577"/>
          <ac:spMkLst>
            <pc:docMk/>
            <pc:sldMk cId="0" sldId="270"/>
            <ac:spMk id="374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40:26.974" v="234" actId="1076"/>
          <ac:grpSpMkLst>
            <pc:docMk/>
            <pc:sldMk cId="0" sldId="270"/>
            <ac:grpSpMk id="10" creationId="{F0FA9953-D5FD-82DB-F605-018942271B6C}"/>
          </ac:grpSpMkLst>
        </pc:grpChg>
        <pc:picChg chg="add mod">
          <ac:chgData name="Bao Tran" userId="0c19f91f78a9bb7d" providerId="LiveId" clId="{4269B8BD-EB21-4E98-B2AF-F61D178997A0}" dt="2024-10-26T10:39:48.750" v="227" actId="1076"/>
          <ac:picMkLst>
            <pc:docMk/>
            <pc:sldMk cId="0" sldId="270"/>
            <ac:picMk id="3" creationId="{AF9CED1A-8054-62BF-42EB-C2692E55AA83}"/>
          </ac:picMkLst>
        </pc:picChg>
        <pc:picChg chg="add mod">
          <ac:chgData name="Bao Tran" userId="0c19f91f78a9bb7d" providerId="LiveId" clId="{4269B8BD-EB21-4E98-B2AF-F61D178997A0}" dt="2024-10-26T10:39:48.750" v="227" actId="1076"/>
          <ac:picMkLst>
            <pc:docMk/>
            <pc:sldMk cId="0" sldId="270"/>
            <ac:picMk id="4" creationId="{67840034-9384-B008-17BF-B97086532255}"/>
          </ac:picMkLst>
        </pc:picChg>
        <pc:picChg chg="mod">
          <ac:chgData name="Bao Tran" userId="0c19f91f78a9bb7d" providerId="LiveId" clId="{4269B8BD-EB21-4E98-B2AF-F61D178997A0}" dt="2024-10-26T10:40:22.446" v="233"/>
          <ac:picMkLst>
            <pc:docMk/>
            <pc:sldMk cId="0" sldId="270"/>
            <ac:picMk id="11" creationId="{43B07C19-E698-2299-B6C4-9B8E1B200594}"/>
          </ac:picMkLst>
        </pc:picChg>
        <pc:picChg chg="mod">
          <ac:chgData name="Bao Tran" userId="0c19f91f78a9bb7d" providerId="LiveId" clId="{4269B8BD-EB21-4E98-B2AF-F61D178997A0}" dt="2024-10-26T10:40:22.446" v="233"/>
          <ac:picMkLst>
            <pc:docMk/>
            <pc:sldMk cId="0" sldId="270"/>
            <ac:picMk id="12" creationId="{E35FE450-B156-81AB-D1F5-82C6B32558CE}"/>
          </ac:picMkLst>
        </pc:picChg>
        <pc:picChg chg="mod">
          <ac:chgData name="Bao Tran" userId="0c19f91f78a9bb7d" providerId="LiveId" clId="{4269B8BD-EB21-4E98-B2AF-F61D178997A0}" dt="2024-10-26T10:39:11.130" v="222" actId="1037"/>
          <ac:picMkLst>
            <pc:docMk/>
            <pc:sldMk cId="0" sldId="270"/>
            <ac:picMk id="362" creationId="{00000000-0000-0000-0000-000000000000}"/>
          </ac:picMkLst>
        </pc:picChg>
      </pc:sldChg>
      <pc:sldChg chg="addSp modSp mod modTransition">
        <pc:chgData name="Bao Tran" userId="0c19f91f78a9bb7d" providerId="LiveId" clId="{4269B8BD-EB21-4E98-B2AF-F61D178997A0}" dt="2024-10-26T10:41:26.635" v="246" actId="20577"/>
        <pc:sldMkLst>
          <pc:docMk/>
          <pc:sldMk cId="0" sldId="271"/>
        </pc:sldMkLst>
        <pc:spChg chg="add mod">
          <ac:chgData name="Bao Tran" userId="0c19f91f78a9bb7d" providerId="LiveId" clId="{4269B8BD-EB21-4E98-B2AF-F61D178997A0}" dt="2024-10-26T10:40:38.045" v="236" actId="1076"/>
          <ac:spMkLst>
            <pc:docMk/>
            <pc:sldMk cId="0" sldId="271"/>
            <ac:spMk id="2" creationId="{80F3420E-A952-5C50-E6C2-909E3E2287CC}"/>
          </ac:spMkLst>
        </pc:spChg>
        <pc:spChg chg="add mod">
          <ac:chgData name="Bao Tran" userId="0c19f91f78a9bb7d" providerId="LiveId" clId="{4269B8BD-EB21-4E98-B2AF-F61D178997A0}" dt="2024-10-26T10:40:38.045" v="236" actId="1076"/>
          <ac:spMkLst>
            <pc:docMk/>
            <pc:sldMk cId="0" sldId="271"/>
            <ac:spMk id="5" creationId="{B8EBDF68-7E33-B36D-C03B-3564D505C545}"/>
          </ac:spMkLst>
        </pc:spChg>
        <pc:spChg chg="add mod">
          <ac:chgData name="Bao Tran" userId="0c19f91f78a9bb7d" providerId="LiveId" clId="{4269B8BD-EB21-4E98-B2AF-F61D178997A0}" dt="2024-10-26T10:40:44.584" v="237" actId="1076"/>
          <ac:spMkLst>
            <pc:docMk/>
            <pc:sldMk cId="0" sldId="271"/>
            <ac:spMk id="6" creationId="{CAA3E08E-3490-0B53-43A9-B2545F778E10}"/>
          </ac:spMkLst>
        </pc:spChg>
        <pc:spChg chg="add mod">
          <ac:chgData name="Bao Tran" userId="0c19f91f78a9bb7d" providerId="LiveId" clId="{4269B8BD-EB21-4E98-B2AF-F61D178997A0}" dt="2024-10-26T10:40:44.584" v="237" actId="1076"/>
          <ac:spMkLst>
            <pc:docMk/>
            <pc:sldMk cId="0" sldId="271"/>
            <ac:spMk id="7" creationId="{54BCD0B9-E6DB-7453-CE09-D9313F130421}"/>
          </ac:spMkLst>
        </pc:spChg>
        <pc:spChg chg="add mod">
          <ac:chgData name="Bao Tran" userId="0c19f91f78a9bb7d" providerId="LiveId" clId="{4269B8BD-EB21-4E98-B2AF-F61D178997A0}" dt="2024-10-26T10:40:57.958" v="240" actId="1076"/>
          <ac:spMkLst>
            <pc:docMk/>
            <pc:sldMk cId="0" sldId="271"/>
            <ac:spMk id="8" creationId="{8161241B-7462-19EC-3684-655EEF851D34}"/>
          </ac:spMkLst>
        </pc:spChg>
        <pc:spChg chg="add mod">
          <ac:chgData name="Bao Tran" userId="0c19f91f78a9bb7d" providerId="LiveId" clId="{4269B8BD-EB21-4E98-B2AF-F61D178997A0}" dt="2024-10-26T10:40:57.958" v="240" actId="1076"/>
          <ac:spMkLst>
            <pc:docMk/>
            <pc:sldMk cId="0" sldId="271"/>
            <ac:spMk id="13" creationId="{671211E9-71B4-C0C1-E97A-DFD260093EDE}"/>
          </ac:spMkLst>
        </pc:spChg>
        <pc:spChg chg="mod">
          <ac:chgData name="Bao Tran" userId="0c19f91f78a9bb7d" providerId="LiveId" clId="{4269B8BD-EB21-4E98-B2AF-F61D178997A0}" dt="2024-10-26T10:41:26.635" v="246" actId="20577"/>
          <ac:spMkLst>
            <pc:docMk/>
            <pc:sldMk cId="0" sldId="271"/>
            <ac:spMk id="390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40:57.958" v="240" actId="1076"/>
          <ac:grpSpMkLst>
            <pc:docMk/>
            <pc:sldMk cId="0" sldId="271"/>
            <ac:grpSpMk id="9" creationId="{61F31304-9649-88EE-048E-848B3C7D505B}"/>
          </ac:grpSpMkLst>
        </pc:grpChg>
        <pc:picChg chg="add mod">
          <ac:chgData name="Bao Tran" userId="0c19f91f78a9bb7d" providerId="LiveId" clId="{4269B8BD-EB21-4E98-B2AF-F61D178997A0}" dt="2024-10-26T10:40:44.584" v="237" actId="1076"/>
          <ac:picMkLst>
            <pc:docMk/>
            <pc:sldMk cId="0" sldId="271"/>
            <ac:picMk id="3" creationId="{019999E3-723B-0857-A511-F2EE053C9651}"/>
          </ac:picMkLst>
        </pc:picChg>
        <pc:picChg chg="add mod">
          <ac:chgData name="Bao Tran" userId="0c19f91f78a9bb7d" providerId="LiveId" clId="{4269B8BD-EB21-4E98-B2AF-F61D178997A0}" dt="2024-10-26T10:40:44.584" v="237" actId="1076"/>
          <ac:picMkLst>
            <pc:docMk/>
            <pc:sldMk cId="0" sldId="271"/>
            <ac:picMk id="4" creationId="{EDD0B908-49E8-DBB4-04EC-D453F185E8DA}"/>
          </ac:picMkLst>
        </pc:picChg>
        <pc:picChg chg="mod">
          <ac:chgData name="Bao Tran" userId="0c19f91f78a9bb7d" providerId="LiveId" clId="{4269B8BD-EB21-4E98-B2AF-F61D178997A0}" dt="2024-10-26T10:40:55.629" v="239"/>
          <ac:picMkLst>
            <pc:docMk/>
            <pc:sldMk cId="0" sldId="271"/>
            <ac:picMk id="10" creationId="{EED72AD1-F159-DE1E-9EBD-DEBDD8638EEA}"/>
          </ac:picMkLst>
        </pc:picChg>
        <pc:picChg chg="mod">
          <ac:chgData name="Bao Tran" userId="0c19f91f78a9bb7d" providerId="LiveId" clId="{4269B8BD-EB21-4E98-B2AF-F61D178997A0}" dt="2024-10-26T10:40:55.629" v="239"/>
          <ac:picMkLst>
            <pc:docMk/>
            <pc:sldMk cId="0" sldId="271"/>
            <ac:picMk id="11" creationId="{083B9FBD-2CE3-207F-F2D0-81C868844E4B}"/>
          </ac:picMkLst>
        </pc:picChg>
        <pc:picChg chg="mod">
          <ac:chgData name="Bao Tran" userId="0c19f91f78a9bb7d" providerId="LiveId" clId="{4269B8BD-EB21-4E98-B2AF-F61D178997A0}" dt="2024-10-26T10:40:55.629" v="239"/>
          <ac:picMkLst>
            <pc:docMk/>
            <pc:sldMk cId="0" sldId="271"/>
            <ac:picMk id="12" creationId="{F204107B-A43E-B62B-F522-92E1C5344BD2}"/>
          </ac:picMkLst>
        </pc:picChg>
      </pc:sldChg>
      <pc:sldChg chg="addSp modSp mod modTransition">
        <pc:chgData name="Bao Tran" userId="0c19f91f78a9bb7d" providerId="LiveId" clId="{4269B8BD-EB21-4E98-B2AF-F61D178997A0}" dt="2024-10-26T10:41:30.908" v="248" actId="20577"/>
        <pc:sldMkLst>
          <pc:docMk/>
          <pc:sldMk cId="0" sldId="272"/>
        </pc:sldMkLst>
        <pc:spChg chg="add mod">
          <ac:chgData name="Bao Tran" userId="0c19f91f78a9bb7d" providerId="LiveId" clId="{4269B8BD-EB21-4E98-B2AF-F61D178997A0}" dt="2024-10-26T10:41:08.782" v="243" actId="1076"/>
          <ac:spMkLst>
            <pc:docMk/>
            <pc:sldMk cId="0" sldId="272"/>
            <ac:spMk id="2" creationId="{AEBA3639-518C-A828-A692-87B131119354}"/>
          </ac:spMkLst>
        </pc:spChg>
        <pc:spChg chg="add mod">
          <ac:chgData name="Bao Tran" userId="0c19f91f78a9bb7d" providerId="LiveId" clId="{4269B8BD-EB21-4E98-B2AF-F61D178997A0}" dt="2024-10-26T10:41:04.402" v="242" actId="1076"/>
          <ac:spMkLst>
            <pc:docMk/>
            <pc:sldMk cId="0" sldId="272"/>
            <ac:spMk id="3" creationId="{90B0C147-F3A0-8336-6B25-2D790B4EB4B9}"/>
          </ac:spMkLst>
        </pc:spChg>
        <pc:spChg chg="mod">
          <ac:chgData name="Bao Tran" userId="0c19f91f78a9bb7d" providerId="LiveId" clId="{4269B8BD-EB21-4E98-B2AF-F61D178997A0}" dt="2024-10-26T10:41:30.908" v="248" actId="20577"/>
          <ac:spMkLst>
            <pc:docMk/>
            <pc:sldMk cId="0" sldId="272"/>
            <ac:spMk id="407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41:08.782" v="243" actId="1076"/>
          <ac:grpSpMkLst>
            <pc:docMk/>
            <pc:sldMk cId="0" sldId="272"/>
            <ac:grpSpMk id="4" creationId="{73706647-B0F1-2562-7B76-42CC19875BCE}"/>
          </ac:grpSpMkLst>
        </pc:grpChg>
        <pc:picChg chg="mod">
          <ac:chgData name="Bao Tran" userId="0c19f91f78a9bb7d" providerId="LiveId" clId="{4269B8BD-EB21-4E98-B2AF-F61D178997A0}" dt="2024-10-26T10:41:02.563" v="241"/>
          <ac:picMkLst>
            <pc:docMk/>
            <pc:sldMk cId="0" sldId="272"/>
            <ac:picMk id="5" creationId="{7D7010D0-51CD-C2C6-54C9-0E57FCD5A068}"/>
          </ac:picMkLst>
        </pc:picChg>
        <pc:picChg chg="mod">
          <ac:chgData name="Bao Tran" userId="0c19f91f78a9bb7d" providerId="LiveId" clId="{4269B8BD-EB21-4E98-B2AF-F61D178997A0}" dt="2024-10-26T10:41:02.563" v="241"/>
          <ac:picMkLst>
            <pc:docMk/>
            <pc:sldMk cId="0" sldId="272"/>
            <ac:picMk id="6" creationId="{B2B8B135-0473-A811-3739-979943A6E851}"/>
          </ac:picMkLst>
        </pc:picChg>
      </pc:sldChg>
      <pc:sldChg chg="addSp modSp mod modAnim">
        <pc:chgData name="Bao Tran" userId="0c19f91f78a9bb7d" providerId="LiveId" clId="{4269B8BD-EB21-4E98-B2AF-F61D178997A0}" dt="2024-10-26T10:42:05.189" v="258"/>
        <pc:sldMkLst>
          <pc:docMk/>
          <pc:sldMk cId="0" sldId="273"/>
        </pc:sldMkLst>
        <pc:spChg chg="mod">
          <ac:chgData name="Bao Tran" userId="0c19f91f78a9bb7d" providerId="LiveId" clId="{4269B8BD-EB21-4E98-B2AF-F61D178997A0}" dt="2024-10-26T10:41:39.015" v="251" actId="164"/>
          <ac:spMkLst>
            <pc:docMk/>
            <pc:sldMk cId="0" sldId="273"/>
            <ac:spMk id="416" creationId="{00000000-0000-0000-0000-000000000000}"/>
          </ac:spMkLst>
        </pc:spChg>
        <pc:spChg chg="mod">
          <ac:chgData name="Bao Tran" userId="0c19f91f78a9bb7d" providerId="LiveId" clId="{4269B8BD-EB21-4E98-B2AF-F61D178997A0}" dt="2024-10-26T10:41:35.393" v="250" actId="20577"/>
          <ac:spMkLst>
            <pc:docMk/>
            <pc:sldMk cId="0" sldId="273"/>
            <ac:spMk id="419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41:39.015" v="251" actId="164"/>
          <ac:grpSpMkLst>
            <pc:docMk/>
            <pc:sldMk cId="0" sldId="273"/>
            <ac:grpSpMk id="2" creationId="{1BB1C494-ED60-7C21-1C27-D0C52C0D0A5C}"/>
          </ac:grpSpMkLst>
        </pc:grpChg>
        <pc:picChg chg="mod">
          <ac:chgData name="Bao Tran" userId="0c19f91f78a9bb7d" providerId="LiveId" clId="{4269B8BD-EB21-4E98-B2AF-F61D178997A0}" dt="2024-10-26T10:41:39.015" v="251" actId="164"/>
          <ac:picMkLst>
            <pc:docMk/>
            <pc:sldMk cId="0" sldId="273"/>
            <ac:picMk id="415" creationId="{00000000-0000-0000-0000-000000000000}"/>
          </ac:picMkLst>
        </pc:picChg>
      </pc:sldChg>
      <pc:sldChg chg="modSp mod modTransition">
        <pc:chgData name="Bao Tran" userId="0c19f91f78a9bb7d" providerId="LiveId" clId="{4269B8BD-EB21-4E98-B2AF-F61D178997A0}" dt="2024-10-26T10:52:07.383" v="347"/>
        <pc:sldMkLst>
          <pc:docMk/>
          <pc:sldMk cId="0" sldId="274"/>
        </pc:sldMkLst>
        <pc:spChg chg="mod">
          <ac:chgData name="Bao Tran" userId="0c19f91f78a9bb7d" providerId="LiveId" clId="{4269B8BD-EB21-4E98-B2AF-F61D178997A0}" dt="2024-10-26T10:45:42.003" v="309" actId="1076"/>
          <ac:spMkLst>
            <pc:docMk/>
            <pc:sldMk cId="0" sldId="274"/>
            <ac:spMk id="431" creationId="{00000000-0000-0000-0000-000000000000}"/>
          </ac:spMkLst>
        </pc:spChg>
        <pc:spChg chg="mod">
          <ac:chgData name="Bao Tran" userId="0c19f91f78a9bb7d" providerId="LiveId" clId="{4269B8BD-EB21-4E98-B2AF-F61D178997A0}" dt="2024-10-26T10:45:45.473" v="310" actId="1076"/>
          <ac:spMkLst>
            <pc:docMk/>
            <pc:sldMk cId="0" sldId="274"/>
            <ac:spMk id="432" creationId="{00000000-0000-0000-0000-000000000000}"/>
          </ac:spMkLst>
        </pc:spChg>
        <pc:spChg chg="mod">
          <ac:chgData name="Bao Tran" userId="0c19f91f78a9bb7d" providerId="LiveId" clId="{4269B8BD-EB21-4E98-B2AF-F61D178997A0}" dt="2024-10-26T10:45:42.003" v="309" actId="1076"/>
          <ac:spMkLst>
            <pc:docMk/>
            <pc:sldMk cId="0" sldId="274"/>
            <ac:spMk id="433" creationId="{00000000-0000-0000-0000-000000000000}"/>
          </ac:spMkLst>
        </pc:spChg>
        <pc:spChg chg="mod">
          <ac:chgData name="Bao Tran" userId="0c19f91f78a9bb7d" providerId="LiveId" clId="{4269B8BD-EB21-4E98-B2AF-F61D178997A0}" dt="2024-10-26T10:45:38.599" v="308" actId="1076"/>
          <ac:spMkLst>
            <pc:docMk/>
            <pc:sldMk cId="0" sldId="274"/>
            <ac:spMk id="434" creationId="{00000000-0000-0000-0000-000000000000}"/>
          </ac:spMkLst>
        </pc:spChg>
        <pc:spChg chg="mod">
          <ac:chgData name="Bao Tran" userId="0c19f91f78a9bb7d" providerId="LiveId" clId="{4269B8BD-EB21-4E98-B2AF-F61D178997A0}" dt="2024-10-26T10:45:21.875" v="303" actId="20577"/>
          <ac:spMkLst>
            <pc:docMk/>
            <pc:sldMk cId="0" sldId="274"/>
            <ac:spMk id="435" creationId="{00000000-0000-0000-0000-000000000000}"/>
          </ac:spMkLst>
        </pc:spChg>
        <pc:picChg chg="mod">
          <ac:chgData name="Bao Tran" userId="0c19f91f78a9bb7d" providerId="LiveId" clId="{4269B8BD-EB21-4E98-B2AF-F61D178997A0}" dt="2024-10-26T10:45:38.599" v="308" actId="1076"/>
          <ac:picMkLst>
            <pc:docMk/>
            <pc:sldMk cId="0" sldId="274"/>
            <ac:picMk id="430" creationId="{00000000-0000-0000-0000-000000000000}"/>
          </ac:picMkLst>
        </pc:picChg>
      </pc:sldChg>
      <pc:sldChg chg="addSp modSp mod modTransition">
        <pc:chgData name="Bao Tran" userId="0c19f91f78a9bb7d" providerId="LiveId" clId="{4269B8BD-EB21-4E98-B2AF-F61D178997A0}" dt="2024-10-26T10:45:25.639" v="305" actId="20577"/>
        <pc:sldMkLst>
          <pc:docMk/>
          <pc:sldMk cId="0" sldId="275"/>
        </pc:sldMkLst>
        <pc:spChg chg="add mod">
          <ac:chgData name="Bao Tran" userId="0c19f91f78a9bb7d" providerId="LiveId" clId="{4269B8BD-EB21-4E98-B2AF-F61D178997A0}" dt="2024-10-26T10:42:59.812" v="267"/>
          <ac:spMkLst>
            <pc:docMk/>
            <pc:sldMk cId="0" sldId="275"/>
            <ac:spMk id="3" creationId="{DFA6B861-7B33-FC8A-DCE1-D7AB4EC5ABA2}"/>
          </ac:spMkLst>
        </pc:spChg>
        <pc:spChg chg="add mod">
          <ac:chgData name="Bao Tran" userId="0c19f91f78a9bb7d" providerId="LiveId" clId="{4269B8BD-EB21-4E98-B2AF-F61D178997A0}" dt="2024-10-26T10:42:59.812" v="267"/>
          <ac:spMkLst>
            <pc:docMk/>
            <pc:sldMk cId="0" sldId="275"/>
            <ac:spMk id="4" creationId="{D7A7B8E3-7B6F-766C-C953-B2191F7BA908}"/>
          </ac:spMkLst>
        </pc:spChg>
        <pc:spChg chg="add mod">
          <ac:chgData name="Bao Tran" userId="0c19f91f78a9bb7d" providerId="LiveId" clId="{4269B8BD-EB21-4E98-B2AF-F61D178997A0}" dt="2024-10-26T10:42:59.812" v="267"/>
          <ac:spMkLst>
            <pc:docMk/>
            <pc:sldMk cId="0" sldId="275"/>
            <ac:spMk id="5" creationId="{11F58415-7234-56BC-76B0-E679A9B65BC6}"/>
          </ac:spMkLst>
        </pc:spChg>
        <pc:spChg chg="mod">
          <ac:chgData name="Bao Tran" userId="0c19f91f78a9bb7d" providerId="LiveId" clId="{4269B8BD-EB21-4E98-B2AF-F61D178997A0}" dt="2024-10-26T10:43:19.448" v="272" actId="1076"/>
          <ac:spMkLst>
            <pc:docMk/>
            <pc:sldMk cId="0" sldId="275"/>
            <ac:spMk id="447" creationId="{00000000-0000-0000-0000-000000000000}"/>
          </ac:spMkLst>
        </pc:spChg>
        <pc:spChg chg="mod">
          <ac:chgData name="Bao Tran" userId="0c19f91f78a9bb7d" providerId="LiveId" clId="{4269B8BD-EB21-4E98-B2AF-F61D178997A0}" dt="2024-10-26T10:43:19.448" v="272" actId="1076"/>
          <ac:spMkLst>
            <pc:docMk/>
            <pc:sldMk cId="0" sldId="275"/>
            <ac:spMk id="448" creationId="{00000000-0000-0000-0000-000000000000}"/>
          </ac:spMkLst>
        </pc:spChg>
        <pc:spChg chg="mod">
          <ac:chgData name="Bao Tran" userId="0c19f91f78a9bb7d" providerId="LiveId" clId="{4269B8BD-EB21-4E98-B2AF-F61D178997A0}" dt="2024-10-26T10:43:19.448" v="272" actId="1076"/>
          <ac:spMkLst>
            <pc:docMk/>
            <pc:sldMk cId="0" sldId="275"/>
            <ac:spMk id="449" creationId="{00000000-0000-0000-0000-000000000000}"/>
          </ac:spMkLst>
        </pc:spChg>
        <pc:spChg chg="mod">
          <ac:chgData name="Bao Tran" userId="0c19f91f78a9bb7d" providerId="LiveId" clId="{4269B8BD-EB21-4E98-B2AF-F61D178997A0}" dt="2024-10-26T10:43:19.448" v="272" actId="1076"/>
          <ac:spMkLst>
            <pc:docMk/>
            <pc:sldMk cId="0" sldId="275"/>
            <ac:spMk id="450" creationId="{00000000-0000-0000-0000-000000000000}"/>
          </ac:spMkLst>
        </pc:spChg>
        <pc:spChg chg="mod">
          <ac:chgData name="Bao Tran" userId="0c19f91f78a9bb7d" providerId="LiveId" clId="{4269B8BD-EB21-4E98-B2AF-F61D178997A0}" dt="2024-10-26T10:43:24.689" v="274" actId="1076"/>
          <ac:spMkLst>
            <pc:docMk/>
            <pc:sldMk cId="0" sldId="275"/>
            <ac:spMk id="451" creationId="{00000000-0000-0000-0000-000000000000}"/>
          </ac:spMkLst>
        </pc:spChg>
        <pc:spChg chg="mod">
          <ac:chgData name="Bao Tran" userId="0c19f91f78a9bb7d" providerId="LiveId" clId="{4269B8BD-EB21-4E98-B2AF-F61D178997A0}" dt="2024-10-26T10:45:25.639" v="305" actId="20577"/>
          <ac:spMkLst>
            <pc:docMk/>
            <pc:sldMk cId="0" sldId="275"/>
            <ac:spMk id="452" creationId="{00000000-0000-0000-0000-000000000000}"/>
          </ac:spMkLst>
        </pc:spChg>
        <pc:picChg chg="add mod">
          <ac:chgData name="Bao Tran" userId="0c19f91f78a9bb7d" providerId="LiveId" clId="{4269B8BD-EB21-4E98-B2AF-F61D178997A0}" dt="2024-10-26T10:42:59.812" v="267"/>
          <ac:picMkLst>
            <pc:docMk/>
            <pc:sldMk cId="0" sldId="275"/>
            <ac:picMk id="2" creationId="{0A65FB78-F23E-5BFA-8A18-6BAA3780F5C4}"/>
          </ac:picMkLst>
        </pc:picChg>
        <pc:picChg chg="mod">
          <ac:chgData name="Bao Tran" userId="0c19f91f78a9bb7d" providerId="LiveId" clId="{4269B8BD-EB21-4E98-B2AF-F61D178997A0}" dt="2024-10-26T10:43:21.465" v="273" actId="1076"/>
          <ac:picMkLst>
            <pc:docMk/>
            <pc:sldMk cId="0" sldId="275"/>
            <ac:picMk id="446" creationId="{00000000-0000-0000-0000-000000000000}"/>
          </ac:picMkLst>
        </pc:picChg>
      </pc:sldChg>
      <pc:sldChg chg="addSp modSp mod modTransition modAnim">
        <pc:chgData name="Bao Tran" userId="0c19f91f78a9bb7d" providerId="LiveId" clId="{4269B8BD-EB21-4E98-B2AF-F61D178997A0}" dt="2024-10-26T10:45:50.303" v="312" actId="20577"/>
        <pc:sldMkLst>
          <pc:docMk/>
          <pc:sldMk cId="0" sldId="276"/>
        </pc:sldMkLst>
        <pc:spChg chg="add mod">
          <ac:chgData name="Bao Tran" userId="0c19f91f78a9bb7d" providerId="LiveId" clId="{4269B8BD-EB21-4E98-B2AF-F61D178997A0}" dt="2024-10-26T10:44:32.701" v="288" actId="1076"/>
          <ac:spMkLst>
            <pc:docMk/>
            <pc:sldMk cId="0" sldId="276"/>
            <ac:spMk id="3" creationId="{4909955D-3791-AA53-B488-2117765805AC}"/>
          </ac:spMkLst>
        </pc:spChg>
        <pc:spChg chg="add mod">
          <ac:chgData name="Bao Tran" userId="0c19f91f78a9bb7d" providerId="LiveId" clId="{4269B8BD-EB21-4E98-B2AF-F61D178997A0}" dt="2024-10-26T10:44:32.701" v="288" actId="1076"/>
          <ac:spMkLst>
            <pc:docMk/>
            <pc:sldMk cId="0" sldId="276"/>
            <ac:spMk id="4" creationId="{DA72E445-5A63-DB0A-A6CA-E0415D70150E}"/>
          </ac:spMkLst>
        </pc:spChg>
        <pc:spChg chg="add mod">
          <ac:chgData name="Bao Tran" userId="0c19f91f78a9bb7d" providerId="LiveId" clId="{4269B8BD-EB21-4E98-B2AF-F61D178997A0}" dt="2024-10-26T10:44:32.701" v="288" actId="1076"/>
          <ac:spMkLst>
            <pc:docMk/>
            <pc:sldMk cId="0" sldId="276"/>
            <ac:spMk id="5" creationId="{AC28E1F7-A2A0-DDC7-CB77-77D6D5EB69AA}"/>
          </ac:spMkLst>
        </pc:spChg>
        <pc:spChg chg="add mod">
          <ac:chgData name="Bao Tran" userId="0c19f91f78a9bb7d" providerId="LiveId" clId="{4269B8BD-EB21-4E98-B2AF-F61D178997A0}" dt="2024-10-26T10:44:32.701" v="288" actId="1076"/>
          <ac:spMkLst>
            <pc:docMk/>
            <pc:sldMk cId="0" sldId="276"/>
            <ac:spMk id="6" creationId="{EC2F43C7-7089-5D9A-DA80-D05466CF9EDC}"/>
          </ac:spMkLst>
        </pc:spChg>
        <pc:spChg chg="add mod">
          <ac:chgData name="Bao Tran" userId="0c19f91f78a9bb7d" providerId="LiveId" clId="{4269B8BD-EB21-4E98-B2AF-F61D178997A0}" dt="2024-10-26T10:44:47.241" v="293" actId="1076"/>
          <ac:spMkLst>
            <pc:docMk/>
            <pc:sldMk cId="0" sldId="276"/>
            <ac:spMk id="7" creationId="{6BE853EC-8DBD-91C7-5D22-A3E9C317ABA8}"/>
          </ac:spMkLst>
        </pc:spChg>
        <pc:spChg chg="add mod">
          <ac:chgData name="Bao Tran" userId="0c19f91f78a9bb7d" providerId="LiveId" clId="{4269B8BD-EB21-4E98-B2AF-F61D178997A0}" dt="2024-10-26T10:45:04.309" v="297" actId="1076"/>
          <ac:spMkLst>
            <pc:docMk/>
            <pc:sldMk cId="0" sldId="276"/>
            <ac:spMk id="8" creationId="{711419A7-7253-257B-5B27-B56BF35DC3C4}"/>
          </ac:spMkLst>
        </pc:spChg>
        <pc:spChg chg="add mod">
          <ac:chgData name="Bao Tran" userId="0c19f91f78a9bb7d" providerId="LiveId" clId="{4269B8BD-EB21-4E98-B2AF-F61D178997A0}" dt="2024-10-26T10:45:04.309" v="297" actId="1076"/>
          <ac:spMkLst>
            <pc:docMk/>
            <pc:sldMk cId="0" sldId="276"/>
            <ac:spMk id="10" creationId="{55A664E3-3EC0-D047-97F4-7257DD12CEDB}"/>
          </ac:spMkLst>
        </pc:spChg>
        <pc:spChg chg="mod">
          <ac:chgData name="Bao Tran" userId="0c19f91f78a9bb7d" providerId="LiveId" clId="{4269B8BD-EB21-4E98-B2AF-F61D178997A0}" dt="2024-10-26T10:45:50.303" v="312" actId="20577"/>
          <ac:spMkLst>
            <pc:docMk/>
            <pc:sldMk cId="0" sldId="276"/>
            <ac:spMk id="469" creationId="{00000000-0000-0000-0000-000000000000}"/>
          </ac:spMkLst>
        </pc:spChg>
        <pc:picChg chg="add mod">
          <ac:chgData name="Bao Tran" userId="0c19f91f78a9bb7d" providerId="LiveId" clId="{4269B8BD-EB21-4E98-B2AF-F61D178997A0}" dt="2024-10-26T10:44:36.111" v="291" actId="1076"/>
          <ac:picMkLst>
            <pc:docMk/>
            <pc:sldMk cId="0" sldId="276"/>
            <ac:picMk id="2" creationId="{141C2E6B-CE02-7489-4300-844D7EC323A1}"/>
          </ac:picMkLst>
        </pc:picChg>
        <pc:picChg chg="add mod">
          <ac:chgData name="Bao Tran" userId="0c19f91f78a9bb7d" providerId="LiveId" clId="{4269B8BD-EB21-4E98-B2AF-F61D178997A0}" dt="2024-10-26T10:45:04.309" v="297" actId="1076"/>
          <ac:picMkLst>
            <pc:docMk/>
            <pc:sldMk cId="0" sldId="276"/>
            <ac:picMk id="9" creationId="{3B74A670-516E-23B3-27D6-2BDE1020B921}"/>
          </ac:picMkLst>
        </pc:picChg>
        <pc:picChg chg="mod">
          <ac:chgData name="Bao Tran" userId="0c19f91f78a9bb7d" providerId="LiveId" clId="{4269B8BD-EB21-4E98-B2AF-F61D178997A0}" dt="2024-10-26T10:44:34.318" v="290" actId="1076"/>
          <ac:picMkLst>
            <pc:docMk/>
            <pc:sldMk cId="0" sldId="276"/>
            <ac:picMk id="465" creationId="{00000000-0000-0000-0000-000000000000}"/>
          </ac:picMkLst>
        </pc:picChg>
      </pc:sldChg>
      <pc:sldChg chg="addSp modSp mod modTransition">
        <pc:chgData name="Bao Tran" userId="0c19f91f78a9bb7d" providerId="LiveId" clId="{4269B8BD-EB21-4E98-B2AF-F61D178997A0}" dt="2024-10-26T10:45:54.958" v="314" actId="20577"/>
        <pc:sldMkLst>
          <pc:docMk/>
          <pc:sldMk cId="0" sldId="277"/>
        </pc:sldMkLst>
        <pc:spChg chg="add mod">
          <ac:chgData name="Bao Tran" userId="0c19f91f78a9bb7d" providerId="LiveId" clId="{4269B8BD-EB21-4E98-B2AF-F61D178997A0}" dt="2024-10-26T10:44:59.908" v="295"/>
          <ac:spMkLst>
            <pc:docMk/>
            <pc:sldMk cId="0" sldId="277"/>
            <ac:spMk id="2" creationId="{B8623715-B6B9-DE49-455D-879189E014A4}"/>
          </ac:spMkLst>
        </pc:spChg>
        <pc:spChg chg="add mod">
          <ac:chgData name="Bao Tran" userId="0c19f91f78a9bb7d" providerId="LiveId" clId="{4269B8BD-EB21-4E98-B2AF-F61D178997A0}" dt="2024-10-26T10:44:59.908" v="295"/>
          <ac:spMkLst>
            <pc:docMk/>
            <pc:sldMk cId="0" sldId="277"/>
            <ac:spMk id="4" creationId="{EF747664-D5D0-CAA1-1457-342D25C8BD9A}"/>
          </ac:spMkLst>
        </pc:spChg>
        <pc:spChg chg="add mod">
          <ac:chgData name="Bao Tran" userId="0c19f91f78a9bb7d" providerId="LiveId" clId="{4269B8BD-EB21-4E98-B2AF-F61D178997A0}" dt="2024-10-26T10:45:11.785" v="299" actId="1076"/>
          <ac:spMkLst>
            <pc:docMk/>
            <pc:sldMk cId="0" sldId="277"/>
            <ac:spMk id="5" creationId="{7D1E5946-63D9-61AD-F0D9-E5A9956A5BA3}"/>
          </ac:spMkLst>
        </pc:spChg>
        <pc:spChg chg="add mod">
          <ac:chgData name="Bao Tran" userId="0c19f91f78a9bb7d" providerId="LiveId" clId="{4269B8BD-EB21-4E98-B2AF-F61D178997A0}" dt="2024-10-26T10:45:11.785" v="299" actId="1076"/>
          <ac:spMkLst>
            <pc:docMk/>
            <pc:sldMk cId="0" sldId="277"/>
            <ac:spMk id="6" creationId="{9B0649C4-8ACD-F37E-E600-0FF5246465BD}"/>
          </ac:spMkLst>
        </pc:spChg>
        <pc:spChg chg="add mod">
          <ac:chgData name="Bao Tran" userId="0c19f91f78a9bb7d" providerId="LiveId" clId="{4269B8BD-EB21-4E98-B2AF-F61D178997A0}" dt="2024-10-26T10:45:11.785" v="299" actId="1076"/>
          <ac:spMkLst>
            <pc:docMk/>
            <pc:sldMk cId="0" sldId="277"/>
            <ac:spMk id="8" creationId="{B6652CDC-8D1C-EAEE-7949-D2B6CA72128C}"/>
          </ac:spMkLst>
        </pc:spChg>
        <pc:spChg chg="add mod">
          <ac:chgData name="Bao Tran" userId="0c19f91f78a9bb7d" providerId="LiveId" clId="{4269B8BD-EB21-4E98-B2AF-F61D178997A0}" dt="2024-10-26T10:45:11.785" v="299" actId="1076"/>
          <ac:spMkLst>
            <pc:docMk/>
            <pc:sldMk cId="0" sldId="277"/>
            <ac:spMk id="9" creationId="{5500BB89-54A6-11D1-6536-BCE42915E314}"/>
          </ac:spMkLst>
        </pc:spChg>
        <pc:spChg chg="add mod">
          <ac:chgData name="Bao Tran" userId="0c19f91f78a9bb7d" providerId="LiveId" clId="{4269B8BD-EB21-4E98-B2AF-F61D178997A0}" dt="2024-10-26T10:45:14.627" v="300" actId="1076"/>
          <ac:spMkLst>
            <pc:docMk/>
            <pc:sldMk cId="0" sldId="277"/>
            <ac:spMk id="10" creationId="{3A277664-7077-541B-C615-16A00C9BEE17}"/>
          </ac:spMkLst>
        </pc:spChg>
        <pc:spChg chg="mod">
          <ac:chgData name="Bao Tran" userId="0c19f91f78a9bb7d" providerId="LiveId" clId="{4269B8BD-EB21-4E98-B2AF-F61D178997A0}" dt="2024-10-26T10:45:54.958" v="314" actId="20577"/>
          <ac:spMkLst>
            <pc:docMk/>
            <pc:sldMk cId="0" sldId="277"/>
            <ac:spMk id="483" creationId="{00000000-0000-0000-0000-000000000000}"/>
          </ac:spMkLst>
        </pc:spChg>
        <pc:picChg chg="add mod">
          <ac:chgData name="Bao Tran" userId="0c19f91f78a9bb7d" providerId="LiveId" clId="{4269B8BD-EB21-4E98-B2AF-F61D178997A0}" dt="2024-10-26T10:44:59.908" v="295"/>
          <ac:picMkLst>
            <pc:docMk/>
            <pc:sldMk cId="0" sldId="277"/>
            <ac:picMk id="3" creationId="{EEB8FEF2-535C-2189-84C7-FA2C0917BEF9}"/>
          </ac:picMkLst>
        </pc:picChg>
        <pc:picChg chg="add mod">
          <ac:chgData name="Bao Tran" userId="0c19f91f78a9bb7d" providerId="LiveId" clId="{4269B8BD-EB21-4E98-B2AF-F61D178997A0}" dt="2024-10-26T10:45:14.627" v="300" actId="1076"/>
          <ac:picMkLst>
            <pc:docMk/>
            <pc:sldMk cId="0" sldId="277"/>
            <ac:picMk id="7" creationId="{656F5212-0584-819E-C19C-81DE346F34E5}"/>
          </ac:picMkLst>
        </pc:picChg>
      </pc:sldChg>
      <pc:sldChg chg="addSp modSp mod modAnim">
        <pc:chgData name="Bao Tran" userId="0c19f91f78a9bb7d" providerId="LiveId" clId="{4269B8BD-EB21-4E98-B2AF-F61D178997A0}" dt="2024-10-26T10:55:58.531" v="421"/>
        <pc:sldMkLst>
          <pc:docMk/>
          <pc:sldMk cId="0" sldId="278"/>
        </pc:sldMkLst>
        <pc:spChg chg="mod">
          <ac:chgData name="Bao Tran" userId="0c19f91f78a9bb7d" providerId="LiveId" clId="{4269B8BD-EB21-4E98-B2AF-F61D178997A0}" dt="2024-10-26T10:52:30.646" v="349" actId="164"/>
          <ac:spMkLst>
            <pc:docMk/>
            <pc:sldMk cId="0" sldId="278"/>
            <ac:spMk id="490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05.126" v="358" actId="164"/>
          <ac:spMkLst>
            <pc:docMk/>
            <pc:sldMk cId="0" sldId="278"/>
            <ac:spMk id="494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05.126" v="358" actId="164"/>
          <ac:spMkLst>
            <pc:docMk/>
            <pc:sldMk cId="0" sldId="278"/>
            <ac:spMk id="495" creationId="{00000000-0000-0000-0000-000000000000}"/>
          </ac:spMkLst>
        </pc:spChg>
        <pc:spChg chg="mod">
          <ac:chgData name="Bao Tran" userId="0c19f91f78a9bb7d" providerId="LiveId" clId="{4269B8BD-EB21-4E98-B2AF-F61D178997A0}" dt="2024-10-26T10:52:54.678" v="354" actId="164"/>
          <ac:spMkLst>
            <pc:docMk/>
            <pc:sldMk cId="0" sldId="278"/>
            <ac:spMk id="496" creationId="{00000000-0000-0000-0000-000000000000}"/>
          </ac:spMkLst>
        </pc:spChg>
        <pc:spChg chg="mod">
          <ac:chgData name="Bao Tran" userId="0c19f91f78a9bb7d" providerId="LiveId" clId="{4269B8BD-EB21-4E98-B2AF-F61D178997A0}" dt="2024-10-26T10:52:54.678" v="354" actId="164"/>
          <ac:spMkLst>
            <pc:docMk/>
            <pc:sldMk cId="0" sldId="278"/>
            <ac:spMk id="497" creationId="{00000000-0000-0000-0000-000000000000}"/>
          </ac:spMkLst>
        </pc:spChg>
        <pc:spChg chg="mod">
          <ac:chgData name="Bao Tran" userId="0c19f91f78a9bb7d" providerId="LiveId" clId="{4269B8BD-EB21-4E98-B2AF-F61D178997A0}" dt="2024-10-26T10:52:57.928" v="355" actId="164"/>
          <ac:spMkLst>
            <pc:docMk/>
            <pc:sldMk cId="0" sldId="278"/>
            <ac:spMk id="498" creationId="{00000000-0000-0000-0000-000000000000}"/>
          </ac:spMkLst>
        </pc:spChg>
        <pc:spChg chg="mod">
          <ac:chgData name="Bao Tran" userId="0c19f91f78a9bb7d" providerId="LiveId" clId="{4269B8BD-EB21-4E98-B2AF-F61D178997A0}" dt="2024-10-26T10:52:57.928" v="355" actId="164"/>
          <ac:spMkLst>
            <pc:docMk/>
            <pc:sldMk cId="0" sldId="278"/>
            <ac:spMk id="499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00.824" v="356" actId="164"/>
          <ac:spMkLst>
            <pc:docMk/>
            <pc:sldMk cId="0" sldId="278"/>
            <ac:spMk id="500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00.824" v="356" actId="164"/>
          <ac:spMkLst>
            <pc:docMk/>
            <pc:sldMk cId="0" sldId="278"/>
            <ac:spMk id="501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07.193" v="359" actId="164"/>
          <ac:spMkLst>
            <pc:docMk/>
            <pc:sldMk cId="0" sldId="278"/>
            <ac:spMk id="502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07.193" v="359" actId="164"/>
          <ac:spMkLst>
            <pc:docMk/>
            <pc:sldMk cId="0" sldId="278"/>
            <ac:spMk id="503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09.845" v="360" actId="164"/>
          <ac:spMkLst>
            <pc:docMk/>
            <pc:sldMk cId="0" sldId="278"/>
            <ac:spMk id="504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09.845" v="360" actId="164"/>
          <ac:spMkLst>
            <pc:docMk/>
            <pc:sldMk cId="0" sldId="278"/>
            <ac:spMk id="505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12.313" v="361" actId="164"/>
          <ac:spMkLst>
            <pc:docMk/>
            <pc:sldMk cId="0" sldId="278"/>
            <ac:spMk id="506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12.313" v="361" actId="164"/>
          <ac:spMkLst>
            <pc:docMk/>
            <pc:sldMk cId="0" sldId="278"/>
            <ac:spMk id="507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14.343" v="362" actId="164"/>
          <ac:spMkLst>
            <pc:docMk/>
            <pc:sldMk cId="0" sldId="278"/>
            <ac:spMk id="508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14.343" v="362" actId="164"/>
          <ac:spMkLst>
            <pc:docMk/>
            <pc:sldMk cId="0" sldId="278"/>
            <ac:spMk id="509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16.351" v="363" actId="164"/>
          <ac:spMkLst>
            <pc:docMk/>
            <pc:sldMk cId="0" sldId="278"/>
            <ac:spMk id="510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16.351" v="363" actId="164"/>
          <ac:spMkLst>
            <pc:docMk/>
            <pc:sldMk cId="0" sldId="278"/>
            <ac:spMk id="511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18.934" v="364" actId="164"/>
          <ac:spMkLst>
            <pc:docMk/>
            <pc:sldMk cId="0" sldId="278"/>
            <ac:spMk id="512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18.934" v="364" actId="164"/>
          <ac:spMkLst>
            <pc:docMk/>
            <pc:sldMk cId="0" sldId="278"/>
            <ac:spMk id="513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02.912" v="357" actId="164"/>
          <ac:spMkLst>
            <pc:docMk/>
            <pc:sldMk cId="0" sldId="278"/>
            <ac:spMk id="514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02.912" v="357" actId="164"/>
          <ac:spMkLst>
            <pc:docMk/>
            <pc:sldMk cId="0" sldId="278"/>
            <ac:spMk id="515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21.719" v="365" actId="164"/>
          <ac:spMkLst>
            <pc:docMk/>
            <pc:sldMk cId="0" sldId="278"/>
            <ac:spMk id="516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21.719" v="365" actId="164"/>
          <ac:spMkLst>
            <pc:docMk/>
            <pc:sldMk cId="0" sldId="278"/>
            <ac:spMk id="517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24.965" v="366" actId="164"/>
          <ac:spMkLst>
            <pc:docMk/>
            <pc:sldMk cId="0" sldId="278"/>
            <ac:spMk id="518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24.965" v="366" actId="164"/>
          <ac:spMkLst>
            <pc:docMk/>
            <pc:sldMk cId="0" sldId="278"/>
            <ac:spMk id="519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28.652" v="367" actId="164"/>
          <ac:spMkLst>
            <pc:docMk/>
            <pc:sldMk cId="0" sldId="278"/>
            <ac:spMk id="520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28.652" v="367" actId="164"/>
          <ac:spMkLst>
            <pc:docMk/>
            <pc:sldMk cId="0" sldId="278"/>
            <ac:spMk id="521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31.714" v="368" actId="164"/>
          <ac:spMkLst>
            <pc:docMk/>
            <pc:sldMk cId="0" sldId="278"/>
            <ac:spMk id="522" creationId="{00000000-0000-0000-0000-000000000000}"/>
          </ac:spMkLst>
        </pc:spChg>
        <pc:spChg chg="mod">
          <ac:chgData name="Bao Tran" userId="0c19f91f78a9bb7d" providerId="LiveId" clId="{4269B8BD-EB21-4E98-B2AF-F61D178997A0}" dt="2024-10-26T10:53:31.714" v="368" actId="164"/>
          <ac:spMkLst>
            <pc:docMk/>
            <pc:sldMk cId="0" sldId="278"/>
            <ac:spMk id="523" creationId="{00000000-0000-0000-0000-000000000000}"/>
          </ac:spMkLst>
        </pc:spChg>
        <pc:spChg chg="mod">
          <ac:chgData name="Bao Tran" userId="0c19f91f78a9bb7d" providerId="LiveId" clId="{4269B8BD-EB21-4E98-B2AF-F61D178997A0}" dt="2024-10-26T10:45:59" v="316" actId="20577"/>
          <ac:spMkLst>
            <pc:docMk/>
            <pc:sldMk cId="0" sldId="278"/>
            <ac:spMk id="524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52:30.646" v="349" actId="164"/>
          <ac:grpSpMkLst>
            <pc:docMk/>
            <pc:sldMk cId="0" sldId="278"/>
            <ac:grpSpMk id="2" creationId="{A0BDB173-F5CF-1781-18A4-2967FB428519}"/>
          </ac:grpSpMkLst>
        </pc:grpChg>
        <pc:grpChg chg="add mod">
          <ac:chgData name="Bao Tran" userId="0c19f91f78a9bb7d" providerId="LiveId" clId="{4269B8BD-EB21-4E98-B2AF-F61D178997A0}" dt="2024-10-26T10:52:37.610" v="350" actId="164"/>
          <ac:grpSpMkLst>
            <pc:docMk/>
            <pc:sldMk cId="0" sldId="278"/>
            <ac:grpSpMk id="3" creationId="{BB189B77-15D0-307F-6EB8-E905BC40A3D8}"/>
          </ac:grpSpMkLst>
        </pc:grpChg>
        <pc:grpChg chg="add mod">
          <ac:chgData name="Bao Tran" userId="0c19f91f78a9bb7d" providerId="LiveId" clId="{4269B8BD-EB21-4E98-B2AF-F61D178997A0}" dt="2024-10-26T10:52:54.678" v="354" actId="164"/>
          <ac:grpSpMkLst>
            <pc:docMk/>
            <pc:sldMk cId="0" sldId="278"/>
            <ac:grpSpMk id="4" creationId="{19855F14-9634-83DE-9165-DD35FF7DDD29}"/>
          </ac:grpSpMkLst>
        </pc:grpChg>
        <pc:grpChg chg="add mod">
          <ac:chgData name="Bao Tran" userId="0c19f91f78a9bb7d" providerId="LiveId" clId="{4269B8BD-EB21-4E98-B2AF-F61D178997A0}" dt="2024-10-26T10:52:57.928" v="355" actId="164"/>
          <ac:grpSpMkLst>
            <pc:docMk/>
            <pc:sldMk cId="0" sldId="278"/>
            <ac:grpSpMk id="5" creationId="{38700D83-78BE-BFA0-FC1F-BD27D4CFE568}"/>
          </ac:grpSpMkLst>
        </pc:grpChg>
        <pc:grpChg chg="add mod">
          <ac:chgData name="Bao Tran" userId="0c19f91f78a9bb7d" providerId="LiveId" clId="{4269B8BD-EB21-4E98-B2AF-F61D178997A0}" dt="2024-10-26T10:53:00.824" v="356" actId="164"/>
          <ac:grpSpMkLst>
            <pc:docMk/>
            <pc:sldMk cId="0" sldId="278"/>
            <ac:grpSpMk id="6" creationId="{B59C55F2-2881-37D5-BF1E-F55170F9A3DD}"/>
          </ac:grpSpMkLst>
        </pc:grpChg>
        <pc:grpChg chg="add mod">
          <ac:chgData name="Bao Tran" userId="0c19f91f78a9bb7d" providerId="LiveId" clId="{4269B8BD-EB21-4E98-B2AF-F61D178997A0}" dt="2024-10-26T10:53:02.912" v="357" actId="164"/>
          <ac:grpSpMkLst>
            <pc:docMk/>
            <pc:sldMk cId="0" sldId="278"/>
            <ac:grpSpMk id="7" creationId="{A2F479E3-702E-EA24-A37D-92713E43BFCB}"/>
          </ac:grpSpMkLst>
        </pc:grpChg>
        <pc:grpChg chg="add mod">
          <ac:chgData name="Bao Tran" userId="0c19f91f78a9bb7d" providerId="LiveId" clId="{4269B8BD-EB21-4E98-B2AF-F61D178997A0}" dt="2024-10-26T10:53:05.126" v="358" actId="164"/>
          <ac:grpSpMkLst>
            <pc:docMk/>
            <pc:sldMk cId="0" sldId="278"/>
            <ac:grpSpMk id="8" creationId="{21D69086-6610-CB85-5160-4818AA9096A6}"/>
          </ac:grpSpMkLst>
        </pc:grpChg>
        <pc:grpChg chg="add mod">
          <ac:chgData name="Bao Tran" userId="0c19f91f78a9bb7d" providerId="LiveId" clId="{4269B8BD-EB21-4E98-B2AF-F61D178997A0}" dt="2024-10-26T10:53:07.193" v="359" actId="164"/>
          <ac:grpSpMkLst>
            <pc:docMk/>
            <pc:sldMk cId="0" sldId="278"/>
            <ac:grpSpMk id="9" creationId="{441ADE08-888B-BD6F-DC91-34559A46054B}"/>
          </ac:grpSpMkLst>
        </pc:grpChg>
        <pc:grpChg chg="add mod">
          <ac:chgData name="Bao Tran" userId="0c19f91f78a9bb7d" providerId="LiveId" clId="{4269B8BD-EB21-4E98-B2AF-F61D178997A0}" dt="2024-10-26T10:53:09.845" v="360" actId="164"/>
          <ac:grpSpMkLst>
            <pc:docMk/>
            <pc:sldMk cId="0" sldId="278"/>
            <ac:grpSpMk id="10" creationId="{8F4E9709-42C6-BC15-C29C-BE40DB1BA15B}"/>
          </ac:grpSpMkLst>
        </pc:grpChg>
        <pc:grpChg chg="add mod">
          <ac:chgData name="Bao Tran" userId="0c19f91f78a9bb7d" providerId="LiveId" clId="{4269B8BD-EB21-4E98-B2AF-F61D178997A0}" dt="2024-10-26T10:53:12.313" v="361" actId="164"/>
          <ac:grpSpMkLst>
            <pc:docMk/>
            <pc:sldMk cId="0" sldId="278"/>
            <ac:grpSpMk id="11" creationId="{F229B0FE-1701-6A9D-C184-5DF6E26187E8}"/>
          </ac:grpSpMkLst>
        </pc:grpChg>
        <pc:grpChg chg="add mod">
          <ac:chgData name="Bao Tran" userId="0c19f91f78a9bb7d" providerId="LiveId" clId="{4269B8BD-EB21-4E98-B2AF-F61D178997A0}" dt="2024-10-26T10:53:14.343" v="362" actId="164"/>
          <ac:grpSpMkLst>
            <pc:docMk/>
            <pc:sldMk cId="0" sldId="278"/>
            <ac:grpSpMk id="12" creationId="{7FB5BEB5-DFD6-447A-C896-D8C227B32EFB}"/>
          </ac:grpSpMkLst>
        </pc:grpChg>
        <pc:grpChg chg="add mod">
          <ac:chgData name="Bao Tran" userId="0c19f91f78a9bb7d" providerId="LiveId" clId="{4269B8BD-EB21-4E98-B2AF-F61D178997A0}" dt="2024-10-26T10:53:16.351" v="363" actId="164"/>
          <ac:grpSpMkLst>
            <pc:docMk/>
            <pc:sldMk cId="0" sldId="278"/>
            <ac:grpSpMk id="13" creationId="{3DD63B78-76B7-7336-F116-696E8B39296F}"/>
          </ac:grpSpMkLst>
        </pc:grpChg>
        <pc:grpChg chg="add mod">
          <ac:chgData name="Bao Tran" userId="0c19f91f78a9bb7d" providerId="LiveId" clId="{4269B8BD-EB21-4E98-B2AF-F61D178997A0}" dt="2024-10-26T10:53:18.934" v="364" actId="164"/>
          <ac:grpSpMkLst>
            <pc:docMk/>
            <pc:sldMk cId="0" sldId="278"/>
            <ac:grpSpMk id="14" creationId="{D3F91C1B-E0BD-6A0B-DEB2-AD3A705042A9}"/>
          </ac:grpSpMkLst>
        </pc:grpChg>
        <pc:grpChg chg="add mod">
          <ac:chgData name="Bao Tran" userId="0c19f91f78a9bb7d" providerId="LiveId" clId="{4269B8BD-EB21-4E98-B2AF-F61D178997A0}" dt="2024-10-26T10:53:21.719" v="365" actId="164"/>
          <ac:grpSpMkLst>
            <pc:docMk/>
            <pc:sldMk cId="0" sldId="278"/>
            <ac:grpSpMk id="15" creationId="{97ECD807-71A1-FB01-52D2-F6B0ABA1F5FB}"/>
          </ac:grpSpMkLst>
        </pc:grpChg>
        <pc:grpChg chg="add mod">
          <ac:chgData name="Bao Tran" userId="0c19f91f78a9bb7d" providerId="LiveId" clId="{4269B8BD-EB21-4E98-B2AF-F61D178997A0}" dt="2024-10-26T10:53:24.965" v="366" actId="164"/>
          <ac:grpSpMkLst>
            <pc:docMk/>
            <pc:sldMk cId="0" sldId="278"/>
            <ac:grpSpMk id="16" creationId="{0C72E466-DB0C-EDC2-5182-9732FDC13379}"/>
          </ac:grpSpMkLst>
        </pc:grpChg>
        <pc:grpChg chg="add mod">
          <ac:chgData name="Bao Tran" userId="0c19f91f78a9bb7d" providerId="LiveId" clId="{4269B8BD-EB21-4E98-B2AF-F61D178997A0}" dt="2024-10-26T10:53:28.652" v="367" actId="164"/>
          <ac:grpSpMkLst>
            <pc:docMk/>
            <pc:sldMk cId="0" sldId="278"/>
            <ac:grpSpMk id="17" creationId="{D3C72A9D-2A9F-2B99-7FDF-37C03AE00C95}"/>
          </ac:grpSpMkLst>
        </pc:grpChg>
        <pc:grpChg chg="add mod">
          <ac:chgData name="Bao Tran" userId="0c19f91f78a9bb7d" providerId="LiveId" clId="{4269B8BD-EB21-4E98-B2AF-F61D178997A0}" dt="2024-10-26T10:53:31.714" v="368" actId="164"/>
          <ac:grpSpMkLst>
            <pc:docMk/>
            <pc:sldMk cId="0" sldId="278"/>
            <ac:grpSpMk id="18" creationId="{1B84730A-BA39-DFE5-7321-9A36666C46B6}"/>
          </ac:grpSpMkLst>
        </pc:grpChg>
        <pc:picChg chg="mod">
          <ac:chgData name="Bao Tran" userId="0c19f91f78a9bb7d" providerId="LiveId" clId="{4269B8BD-EB21-4E98-B2AF-F61D178997A0}" dt="2024-10-26T10:52:37.610" v="350" actId="164"/>
          <ac:picMkLst>
            <pc:docMk/>
            <pc:sldMk cId="0" sldId="278"/>
            <ac:picMk id="491" creationId="{00000000-0000-0000-0000-000000000000}"/>
          </ac:picMkLst>
        </pc:picChg>
        <pc:picChg chg="mod">
          <ac:chgData name="Bao Tran" userId="0c19f91f78a9bb7d" providerId="LiveId" clId="{4269B8BD-EB21-4E98-B2AF-F61D178997A0}" dt="2024-10-26T10:52:37.610" v="350" actId="164"/>
          <ac:picMkLst>
            <pc:docMk/>
            <pc:sldMk cId="0" sldId="278"/>
            <ac:picMk id="492" creationId="{00000000-0000-0000-0000-000000000000}"/>
          </ac:picMkLst>
        </pc:picChg>
        <pc:picChg chg="mod">
          <ac:chgData name="Bao Tran" userId="0c19f91f78a9bb7d" providerId="LiveId" clId="{4269B8BD-EB21-4E98-B2AF-F61D178997A0}" dt="2024-10-26T10:52:30.646" v="349" actId="164"/>
          <ac:picMkLst>
            <pc:docMk/>
            <pc:sldMk cId="0" sldId="278"/>
            <ac:picMk id="493" creationId="{00000000-0000-0000-0000-000000000000}"/>
          </ac:picMkLst>
        </pc:picChg>
      </pc:sldChg>
      <pc:sldChg chg="addSp modSp mod modTransition modAnim">
        <pc:chgData name="Bao Tran" userId="0c19f91f78a9bb7d" providerId="LiveId" clId="{4269B8BD-EB21-4E98-B2AF-F61D178997A0}" dt="2024-10-26T10:56:59.287" v="434"/>
        <pc:sldMkLst>
          <pc:docMk/>
          <pc:sldMk cId="0" sldId="279"/>
        </pc:sldMkLst>
        <pc:spChg chg="add mod">
          <ac:chgData name="Bao Tran" userId="0c19f91f78a9bb7d" providerId="LiveId" clId="{4269B8BD-EB21-4E98-B2AF-F61D178997A0}" dt="2024-10-26T10:46:17.220" v="332" actId="20577"/>
          <ac:spMkLst>
            <pc:docMk/>
            <pc:sldMk cId="0" sldId="279"/>
            <ac:spMk id="2" creationId="{491BDDED-6AD0-33A4-102A-FB1BD13ED7EC}"/>
          </ac:spMkLst>
        </pc:spChg>
        <pc:spChg chg="mod">
          <ac:chgData name="Bao Tran" userId="0c19f91f78a9bb7d" providerId="LiveId" clId="{4269B8BD-EB21-4E98-B2AF-F61D178997A0}" dt="2024-10-26T10:56:18.239" v="422" actId="164"/>
          <ac:spMkLst>
            <pc:docMk/>
            <pc:sldMk cId="0" sldId="279"/>
            <ac:spMk id="531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56:18.239" v="422" actId="164"/>
          <ac:grpSpMkLst>
            <pc:docMk/>
            <pc:sldMk cId="0" sldId="279"/>
            <ac:grpSpMk id="3" creationId="{E7B19A85-CE90-3ECC-E8BD-C96274076D22}"/>
          </ac:grpSpMkLst>
        </pc:grpChg>
        <pc:grpChg chg="add mod">
          <ac:chgData name="Bao Tran" userId="0c19f91f78a9bb7d" providerId="LiveId" clId="{4269B8BD-EB21-4E98-B2AF-F61D178997A0}" dt="2024-10-26T10:56:35.422" v="425" actId="164"/>
          <ac:grpSpMkLst>
            <pc:docMk/>
            <pc:sldMk cId="0" sldId="279"/>
            <ac:grpSpMk id="4" creationId="{9E4E5BA4-CBAB-A9AA-5C38-49EA83E3BEB0}"/>
          </ac:grpSpMkLst>
        </pc:grpChg>
        <pc:picChg chg="mod">
          <ac:chgData name="Bao Tran" userId="0c19f91f78a9bb7d" providerId="LiveId" clId="{4269B8BD-EB21-4E98-B2AF-F61D178997A0}" dt="2024-10-26T10:56:35.422" v="425" actId="164"/>
          <ac:picMkLst>
            <pc:docMk/>
            <pc:sldMk cId="0" sldId="279"/>
            <ac:picMk id="532" creationId="{00000000-0000-0000-0000-000000000000}"/>
          </ac:picMkLst>
        </pc:picChg>
        <pc:picChg chg="mod">
          <ac:chgData name="Bao Tran" userId="0c19f91f78a9bb7d" providerId="LiveId" clId="{4269B8BD-EB21-4E98-B2AF-F61D178997A0}" dt="2024-10-26T10:56:35.422" v="425" actId="164"/>
          <ac:picMkLst>
            <pc:docMk/>
            <pc:sldMk cId="0" sldId="279"/>
            <ac:picMk id="536" creationId="{00000000-0000-0000-0000-000000000000}"/>
          </ac:picMkLst>
        </pc:picChg>
        <pc:picChg chg="mod">
          <ac:chgData name="Bao Tran" userId="0c19f91f78a9bb7d" providerId="LiveId" clId="{4269B8BD-EB21-4E98-B2AF-F61D178997A0}" dt="2024-10-26T10:56:18.239" v="422" actId="164"/>
          <ac:picMkLst>
            <pc:docMk/>
            <pc:sldMk cId="0" sldId="279"/>
            <ac:picMk id="538" creationId="{00000000-0000-0000-0000-000000000000}"/>
          </ac:picMkLst>
        </pc:picChg>
      </pc:sldChg>
      <pc:sldChg chg="addSp modSp mod modTransition">
        <pc:chgData name="Bao Tran" userId="0c19f91f78a9bb7d" providerId="LiveId" clId="{4269B8BD-EB21-4E98-B2AF-F61D178997A0}" dt="2024-10-26T10:49:53.458" v="337" actId="1076"/>
        <pc:sldMkLst>
          <pc:docMk/>
          <pc:sldMk cId="0" sldId="280"/>
        </pc:sldMkLst>
        <pc:spChg chg="add mod">
          <ac:chgData name="Bao Tran" userId="0c19f91f78a9bb7d" providerId="LiveId" clId="{4269B8BD-EB21-4E98-B2AF-F61D178997A0}" dt="2024-10-26T10:49:53.458" v="337" actId="1076"/>
          <ac:spMkLst>
            <pc:docMk/>
            <pc:sldMk cId="0" sldId="280"/>
            <ac:spMk id="3" creationId="{BC932144-D504-7D75-A783-62D3764DA6C9}"/>
          </ac:spMkLst>
        </pc:spChg>
        <pc:spChg chg="add mod">
          <ac:chgData name="Bao Tran" userId="0c19f91f78a9bb7d" providerId="LiveId" clId="{4269B8BD-EB21-4E98-B2AF-F61D178997A0}" dt="2024-10-26T10:49:53.458" v="337" actId="1076"/>
          <ac:spMkLst>
            <pc:docMk/>
            <pc:sldMk cId="0" sldId="280"/>
            <ac:spMk id="4" creationId="{B6E78EF0-463F-6076-DCBE-BFE55849699D}"/>
          </ac:spMkLst>
        </pc:spChg>
        <pc:spChg chg="add mod">
          <ac:chgData name="Bao Tran" userId="0c19f91f78a9bb7d" providerId="LiveId" clId="{4269B8BD-EB21-4E98-B2AF-F61D178997A0}" dt="2024-10-26T10:49:53.458" v="337" actId="1076"/>
          <ac:spMkLst>
            <pc:docMk/>
            <pc:sldMk cId="0" sldId="280"/>
            <ac:spMk id="5" creationId="{46903B83-94DF-44B0-8295-501F1D9C4CD8}"/>
          </ac:spMkLst>
        </pc:spChg>
        <pc:spChg chg="add mod">
          <ac:chgData name="Bao Tran" userId="0c19f91f78a9bb7d" providerId="LiveId" clId="{4269B8BD-EB21-4E98-B2AF-F61D178997A0}" dt="2024-10-26T10:49:53.458" v="337" actId="1076"/>
          <ac:spMkLst>
            <pc:docMk/>
            <pc:sldMk cId="0" sldId="280"/>
            <ac:spMk id="6" creationId="{F17F38FD-81EB-72C4-95CE-40154D6918DE}"/>
          </ac:spMkLst>
        </pc:spChg>
        <pc:spChg chg="mod">
          <ac:chgData name="Bao Tran" userId="0c19f91f78a9bb7d" providerId="LiveId" clId="{4269B8BD-EB21-4E98-B2AF-F61D178997A0}" dt="2024-10-26T10:22:55.196" v="53" actId="20577"/>
          <ac:spMkLst>
            <pc:docMk/>
            <pc:sldMk cId="0" sldId="280"/>
            <ac:spMk id="198" creationId="{00000000-0000-0000-0000-000000000000}"/>
          </ac:spMkLst>
        </pc:spChg>
        <pc:picChg chg="add mod">
          <ac:chgData name="Bao Tran" userId="0c19f91f78a9bb7d" providerId="LiveId" clId="{4269B8BD-EB21-4E98-B2AF-F61D178997A0}" dt="2024-10-26T10:49:53.458" v="337" actId="1076"/>
          <ac:picMkLst>
            <pc:docMk/>
            <pc:sldMk cId="0" sldId="280"/>
            <ac:picMk id="2" creationId="{03C87A4E-17AD-B05D-AD40-29815F963BC6}"/>
          </ac:picMkLst>
        </pc:picChg>
      </pc:sldChg>
      <pc:sldChg chg="addSp modSp mod">
        <pc:chgData name="Bao Tran" userId="0c19f91f78a9bb7d" providerId="LiveId" clId="{4269B8BD-EB21-4E98-B2AF-F61D178997A0}" dt="2024-10-26T10:50:06.717" v="341" actId="1076"/>
        <pc:sldMkLst>
          <pc:docMk/>
          <pc:sldMk cId="0" sldId="281"/>
        </pc:sldMkLst>
        <pc:spChg chg="add mod">
          <ac:chgData name="Bao Tran" userId="0c19f91f78a9bb7d" providerId="LiveId" clId="{4269B8BD-EB21-4E98-B2AF-F61D178997A0}" dt="2024-10-26T10:50:03.558" v="340" actId="1076"/>
          <ac:spMkLst>
            <pc:docMk/>
            <pc:sldMk cId="0" sldId="281"/>
            <ac:spMk id="2" creationId="{ABA177DA-1EC8-3ED0-D719-1C72C6E9F28C}"/>
          </ac:spMkLst>
        </pc:spChg>
        <pc:spChg chg="add mod">
          <ac:chgData name="Bao Tran" userId="0c19f91f78a9bb7d" providerId="LiveId" clId="{4269B8BD-EB21-4E98-B2AF-F61D178997A0}" dt="2024-10-26T10:50:03.558" v="340" actId="1076"/>
          <ac:spMkLst>
            <pc:docMk/>
            <pc:sldMk cId="0" sldId="281"/>
            <ac:spMk id="4" creationId="{3B7BD0E7-1D82-079C-68B1-C6D78C913295}"/>
          </ac:spMkLst>
        </pc:spChg>
        <pc:spChg chg="add mod">
          <ac:chgData name="Bao Tran" userId="0c19f91f78a9bb7d" providerId="LiveId" clId="{4269B8BD-EB21-4E98-B2AF-F61D178997A0}" dt="2024-10-26T10:50:06.717" v="341" actId="1076"/>
          <ac:spMkLst>
            <pc:docMk/>
            <pc:sldMk cId="0" sldId="281"/>
            <ac:spMk id="5" creationId="{019D7E72-AC86-1B20-BE88-1B9B7737ACBE}"/>
          </ac:spMkLst>
        </pc:spChg>
        <pc:spChg chg="mod">
          <ac:chgData name="Bao Tran" userId="0c19f91f78a9bb7d" providerId="LiveId" clId="{4269B8BD-EB21-4E98-B2AF-F61D178997A0}" dt="2024-10-26T10:23:44.604" v="64" actId="20577"/>
          <ac:spMkLst>
            <pc:docMk/>
            <pc:sldMk cId="0" sldId="281"/>
            <ac:spMk id="214" creationId="{00000000-0000-0000-0000-000000000000}"/>
          </ac:spMkLst>
        </pc:spChg>
        <pc:picChg chg="add mod">
          <ac:chgData name="Bao Tran" userId="0c19f91f78a9bb7d" providerId="LiveId" clId="{4269B8BD-EB21-4E98-B2AF-F61D178997A0}" dt="2024-10-26T10:50:06.717" v="341" actId="1076"/>
          <ac:picMkLst>
            <pc:docMk/>
            <pc:sldMk cId="0" sldId="281"/>
            <ac:picMk id="3" creationId="{92D67845-6337-A468-2268-B972749DE436}"/>
          </ac:picMkLst>
        </pc:picChg>
      </pc:sldChg>
      <pc:sldChg chg="modSp del mod modTransition">
        <pc:chgData name="Bao Tran" userId="0c19f91f78a9bb7d" providerId="LiveId" clId="{4269B8BD-EB21-4E98-B2AF-F61D178997A0}" dt="2024-10-26T10:25:43.394" v="87" actId="47"/>
        <pc:sldMkLst>
          <pc:docMk/>
          <pc:sldMk cId="0" sldId="282"/>
        </pc:sldMkLst>
        <pc:spChg chg="mod">
          <ac:chgData name="Bao Tran" userId="0c19f91f78a9bb7d" providerId="LiveId" clId="{4269B8BD-EB21-4E98-B2AF-F61D178997A0}" dt="2024-10-26T10:25:15.637" v="82" actId="20577"/>
          <ac:spMkLst>
            <pc:docMk/>
            <pc:sldMk cId="0" sldId="282"/>
            <ac:spMk id="246" creationId="{00000000-0000-0000-0000-000000000000}"/>
          </ac:spMkLst>
        </pc:spChg>
      </pc:sldChg>
      <pc:sldChg chg="modSp mod">
        <pc:chgData name="Bao Tran" userId="0c19f91f78a9bb7d" providerId="LiveId" clId="{4269B8BD-EB21-4E98-B2AF-F61D178997A0}" dt="2024-10-26T10:25:19.189" v="83" actId="20577"/>
        <pc:sldMkLst>
          <pc:docMk/>
          <pc:sldMk cId="0" sldId="283"/>
        </pc:sldMkLst>
        <pc:spChg chg="mod">
          <ac:chgData name="Bao Tran" userId="0c19f91f78a9bb7d" providerId="LiveId" clId="{4269B8BD-EB21-4E98-B2AF-F61D178997A0}" dt="2024-10-26T10:25:19.189" v="83" actId="20577"/>
          <ac:spMkLst>
            <pc:docMk/>
            <pc:sldMk cId="0" sldId="283"/>
            <ac:spMk id="246" creationId="{00000000-0000-0000-0000-000000000000}"/>
          </ac:spMkLst>
        </pc:spChg>
      </pc:sldChg>
      <pc:sldChg chg="addSp delSp modSp mod">
        <pc:chgData name="Bao Tran" userId="0c19f91f78a9bb7d" providerId="LiveId" clId="{4269B8BD-EB21-4E98-B2AF-F61D178997A0}" dt="2024-10-26T10:51:37.603" v="346" actId="1076"/>
        <pc:sldMkLst>
          <pc:docMk/>
          <pc:sldMk cId="0" sldId="284"/>
        </pc:sldMkLst>
        <pc:spChg chg="mod">
          <ac:chgData name="Bao Tran" userId="0c19f91f78a9bb7d" providerId="LiveId" clId="{4269B8BD-EB21-4E98-B2AF-F61D178997A0}" dt="2024-10-26T10:51:10.856" v="343"/>
          <ac:spMkLst>
            <pc:docMk/>
            <pc:sldMk cId="0" sldId="284"/>
            <ac:spMk id="4" creationId="{834486D3-D478-7254-90F7-AC7B123BA82C}"/>
          </ac:spMkLst>
        </pc:spChg>
        <pc:spChg chg="mod">
          <ac:chgData name="Bao Tran" userId="0c19f91f78a9bb7d" providerId="LiveId" clId="{4269B8BD-EB21-4E98-B2AF-F61D178997A0}" dt="2024-10-26T10:51:10.856" v="343"/>
          <ac:spMkLst>
            <pc:docMk/>
            <pc:sldMk cId="0" sldId="284"/>
            <ac:spMk id="5" creationId="{B12C7F7D-6775-B500-6447-D04B9170F673}"/>
          </ac:spMkLst>
        </pc:spChg>
        <pc:spChg chg="add mod">
          <ac:chgData name="Bao Tran" userId="0c19f91f78a9bb7d" providerId="LiveId" clId="{4269B8BD-EB21-4E98-B2AF-F61D178997A0}" dt="2024-10-26T10:51:37.603" v="346" actId="1076"/>
          <ac:spMkLst>
            <pc:docMk/>
            <pc:sldMk cId="0" sldId="284"/>
            <ac:spMk id="6" creationId="{909BDAE9-524B-7074-0F7F-148E555CB4C1}"/>
          </ac:spMkLst>
        </pc:spChg>
        <pc:spChg chg="add mod">
          <ac:chgData name="Bao Tran" userId="0c19f91f78a9bb7d" providerId="LiveId" clId="{4269B8BD-EB21-4E98-B2AF-F61D178997A0}" dt="2024-10-26T10:51:37.603" v="346" actId="1076"/>
          <ac:spMkLst>
            <pc:docMk/>
            <pc:sldMk cId="0" sldId="284"/>
            <ac:spMk id="9" creationId="{CE3E46BC-973D-FA9D-B1F5-F113D20277C8}"/>
          </ac:spMkLst>
        </pc:spChg>
        <pc:spChg chg="add mod">
          <ac:chgData name="Bao Tran" userId="0c19f91f78a9bb7d" providerId="LiveId" clId="{4269B8BD-EB21-4E98-B2AF-F61D178997A0}" dt="2024-10-26T10:51:37.603" v="346" actId="1076"/>
          <ac:spMkLst>
            <pc:docMk/>
            <pc:sldMk cId="0" sldId="284"/>
            <ac:spMk id="10" creationId="{E80472F4-955D-08C4-37C3-6F9C1E35B116}"/>
          </ac:spMkLst>
        </pc:spChg>
        <pc:spChg chg="add mod">
          <ac:chgData name="Bao Tran" userId="0c19f91f78a9bb7d" providerId="LiveId" clId="{4269B8BD-EB21-4E98-B2AF-F61D178997A0}" dt="2024-10-26T10:51:37.603" v="346" actId="1076"/>
          <ac:spMkLst>
            <pc:docMk/>
            <pc:sldMk cId="0" sldId="284"/>
            <ac:spMk id="11" creationId="{1D05682E-2B55-84A6-5CCB-28AB46F94941}"/>
          </ac:spMkLst>
        </pc:spChg>
        <pc:spChg chg="del">
          <ac:chgData name="Bao Tran" userId="0c19f91f78a9bb7d" providerId="LiveId" clId="{4269B8BD-EB21-4E98-B2AF-F61D178997A0}" dt="2024-10-26T10:51:10.027" v="342" actId="478"/>
          <ac:spMkLst>
            <pc:docMk/>
            <pc:sldMk cId="0" sldId="284"/>
            <ac:spMk id="334" creationId="{00000000-0000-0000-0000-000000000000}"/>
          </ac:spMkLst>
        </pc:spChg>
        <pc:spChg chg="del">
          <ac:chgData name="Bao Tran" userId="0c19f91f78a9bb7d" providerId="LiveId" clId="{4269B8BD-EB21-4E98-B2AF-F61D178997A0}" dt="2024-10-26T10:51:10.027" v="342" actId="478"/>
          <ac:spMkLst>
            <pc:docMk/>
            <pc:sldMk cId="0" sldId="284"/>
            <ac:spMk id="339" creationId="{00000000-0000-0000-0000-000000000000}"/>
          </ac:spMkLst>
        </pc:spChg>
        <pc:spChg chg="mod">
          <ac:chgData name="Bao Tran" userId="0c19f91f78a9bb7d" providerId="LiveId" clId="{4269B8BD-EB21-4E98-B2AF-F61D178997A0}" dt="2024-10-26T10:38:33.376" v="215" actId="20577"/>
          <ac:spMkLst>
            <pc:docMk/>
            <pc:sldMk cId="0" sldId="284"/>
            <ac:spMk id="340" creationId="{00000000-0000-0000-0000-000000000000}"/>
          </ac:spMkLst>
        </pc:spChg>
        <pc:grpChg chg="add mod">
          <ac:chgData name="Bao Tran" userId="0c19f91f78a9bb7d" providerId="LiveId" clId="{4269B8BD-EB21-4E98-B2AF-F61D178997A0}" dt="2024-10-26T10:51:16.491" v="344" actId="1076"/>
          <ac:grpSpMkLst>
            <pc:docMk/>
            <pc:sldMk cId="0" sldId="284"/>
            <ac:grpSpMk id="2" creationId="{B521081A-8D82-8ADB-E84C-0ECF1703C9DB}"/>
          </ac:grpSpMkLst>
        </pc:grpChg>
        <pc:picChg chg="mod">
          <ac:chgData name="Bao Tran" userId="0c19f91f78a9bb7d" providerId="LiveId" clId="{4269B8BD-EB21-4E98-B2AF-F61D178997A0}" dt="2024-10-26T10:51:10.856" v="343"/>
          <ac:picMkLst>
            <pc:docMk/>
            <pc:sldMk cId="0" sldId="284"/>
            <ac:picMk id="3" creationId="{AB907067-B6C0-105C-4CFF-D0E4219FDC96}"/>
          </ac:picMkLst>
        </pc:picChg>
        <pc:picChg chg="add mod">
          <ac:chgData name="Bao Tran" userId="0c19f91f78a9bb7d" providerId="LiveId" clId="{4269B8BD-EB21-4E98-B2AF-F61D178997A0}" dt="2024-10-26T10:51:37.603" v="346" actId="1076"/>
          <ac:picMkLst>
            <pc:docMk/>
            <pc:sldMk cId="0" sldId="284"/>
            <ac:picMk id="7" creationId="{DC889C9C-DE1D-1032-CFF1-8AF43067AA0A}"/>
          </ac:picMkLst>
        </pc:picChg>
        <pc:picChg chg="add mod">
          <ac:chgData name="Bao Tran" userId="0c19f91f78a9bb7d" providerId="LiveId" clId="{4269B8BD-EB21-4E98-B2AF-F61D178997A0}" dt="2024-10-26T10:51:37.603" v="346" actId="1076"/>
          <ac:picMkLst>
            <pc:docMk/>
            <pc:sldMk cId="0" sldId="284"/>
            <ac:picMk id="8" creationId="{DBEF103B-E73B-FF0B-480E-5BF93838F012}"/>
          </ac:picMkLst>
        </pc:picChg>
        <pc:picChg chg="del">
          <ac:chgData name="Bao Tran" userId="0c19f91f78a9bb7d" providerId="LiveId" clId="{4269B8BD-EB21-4E98-B2AF-F61D178997A0}" dt="2024-10-26T10:51:10.027" v="342" actId="478"/>
          <ac:picMkLst>
            <pc:docMk/>
            <pc:sldMk cId="0" sldId="284"/>
            <ac:picMk id="333" creationId="{00000000-0000-0000-0000-000000000000}"/>
          </ac:picMkLst>
        </pc:picChg>
      </pc:sldChg>
      <pc:sldChg chg="addSp modSp mod">
        <pc:chgData name="Bao Tran" userId="0c19f91f78a9bb7d" providerId="LiveId" clId="{4269B8BD-EB21-4E98-B2AF-F61D178997A0}" dt="2024-10-26T10:45:28.997" v="307" actId="20577"/>
        <pc:sldMkLst>
          <pc:docMk/>
          <pc:sldMk cId="0" sldId="286"/>
        </pc:sldMkLst>
        <pc:spChg chg="add mod">
          <ac:chgData name="Bao Tran" userId="0c19f91f78a9bb7d" providerId="LiveId" clId="{4269B8BD-EB21-4E98-B2AF-F61D178997A0}" dt="2024-10-26T10:43:43.860" v="277" actId="1076"/>
          <ac:spMkLst>
            <pc:docMk/>
            <pc:sldMk cId="0" sldId="286"/>
            <ac:spMk id="3" creationId="{EF5D1751-52D4-3CEF-F066-68FAE5DF8CF2}"/>
          </ac:spMkLst>
        </pc:spChg>
        <pc:spChg chg="add mod">
          <ac:chgData name="Bao Tran" userId="0c19f91f78a9bb7d" providerId="LiveId" clId="{4269B8BD-EB21-4E98-B2AF-F61D178997A0}" dt="2024-10-26T10:43:46.339" v="278" actId="1076"/>
          <ac:spMkLst>
            <pc:docMk/>
            <pc:sldMk cId="0" sldId="286"/>
            <ac:spMk id="4" creationId="{E4F518CB-AB9E-314A-3D90-9065CBE2F9CB}"/>
          </ac:spMkLst>
        </pc:spChg>
        <pc:spChg chg="add mod">
          <ac:chgData name="Bao Tran" userId="0c19f91f78a9bb7d" providerId="LiveId" clId="{4269B8BD-EB21-4E98-B2AF-F61D178997A0}" dt="2024-10-26T10:43:43.860" v="277" actId="1076"/>
          <ac:spMkLst>
            <pc:docMk/>
            <pc:sldMk cId="0" sldId="286"/>
            <ac:spMk id="5" creationId="{810F4488-6159-B7ED-E7C5-B34C77A4EDB6}"/>
          </ac:spMkLst>
        </pc:spChg>
        <pc:spChg chg="add mod">
          <ac:chgData name="Bao Tran" userId="0c19f91f78a9bb7d" providerId="LiveId" clId="{4269B8BD-EB21-4E98-B2AF-F61D178997A0}" dt="2024-10-26T10:44:19.117" v="285" actId="1076"/>
          <ac:spMkLst>
            <pc:docMk/>
            <pc:sldMk cId="0" sldId="286"/>
            <ac:spMk id="6" creationId="{0673795D-587F-23DF-18DA-AA830CB7FDE0}"/>
          </ac:spMkLst>
        </pc:spChg>
        <pc:spChg chg="add mod">
          <ac:chgData name="Bao Tran" userId="0c19f91f78a9bb7d" providerId="LiveId" clId="{4269B8BD-EB21-4E98-B2AF-F61D178997A0}" dt="2024-10-26T10:44:19.117" v="285" actId="1076"/>
          <ac:spMkLst>
            <pc:docMk/>
            <pc:sldMk cId="0" sldId="286"/>
            <ac:spMk id="7" creationId="{FCBD1F79-D3F1-274F-2CD8-DAC4A62848ED}"/>
          </ac:spMkLst>
        </pc:spChg>
        <pc:spChg chg="add mod">
          <ac:chgData name="Bao Tran" userId="0c19f91f78a9bb7d" providerId="LiveId" clId="{4269B8BD-EB21-4E98-B2AF-F61D178997A0}" dt="2024-10-26T10:44:19.117" v="285" actId="1076"/>
          <ac:spMkLst>
            <pc:docMk/>
            <pc:sldMk cId="0" sldId="286"/>
            <ac:spMk id="9" creationId="{201ED971-BA99-0C60-8079-29A418743AF2}"/>
          </ac:spMkLst>
        </pc:spChg>
        <pc:spChg chg="add mod">
          <ac:chgData name="Bao Tran" userId="0c19f91f78a9bb7d" providerId="LiveId" clId="{4269B8BD-EB21-4E98-B2AF-F61D178997A0}" dt="2024-10-26T10:44:19.117" v="285" actId="1076"/>
          <ac:spMkLst>
            <pc:docMk/>
            <pc:sldMk cId="0" sldId="286"/>
            <ac:spMk id="10" creationId="{F84D4458-3956-7748-07D8-88D71D8399BF}"/>
          </ac:spMkLst>
        </pc:spChg>
        <pc:spChg chg="add mod">
          <ac:chgData name="Bao Tran" userId="0c19f91f78a9bb7d" providerId="LiveId" clId="{4269B8BD-EB21-4E98-B2AF-F61D178997A0}" dt="2024-10-26T10:44:19.117" v="285" actId="1076"/>
          <ac:spMkLst>
            <pc:docMk/>
            <pc:sldMk cId="0" sldId="286"/>
            <ac:spMk id="11" creationId="{90AAD981-6081-FDD9-13D7-CCC2319AF9B4}"/>
          </ac:spMkLst>
        </pc:spChg>
        <pc:spChg chg="mod">
          <ac:chgData name="Bao Tran" userId="0c19f91f78a9bb7d" providerId="LiveId" clId="{4269B8BD-EB21-4E98-B2AF-F61D178997A0}" dt="2024-10-26T10:43:34.308" v="275" actId="1076"/>
          <ac:spMkLst>
            <pc:docMk/>
            <pc:sldMk cId="0" sldId="286"/>
            <ac:spMk id="448" creationId="{00000000-0000-0000-0000-000000000000}"/>
          </ac:spMkLst>
        </pc:spChg>
        <pc:spChg chg="mod">
          <ac:chgData name="Bao Tran" userId="0c19f91f78a9bb7d" providerId="LiveId" clId="{4269B8BD-EB21-4E98-B2AF-F61D178997A0}" dt="2024-10-26T10:43:34.308" v="275" actId="1076"/>
          <ac:spMkLst>
            <pc:docMk/>
            <pc:sldMk cId="0" sldId="286"/>
            <ac:spMk id="449" creationId="{00000000-0000-0000-0000-000000000000}"/>
          </ac:spMkLst>
        </pc:spChg>
        <pc:spChg chg="mod">
          <ac:chgData name="Bao Tran" userId="0c19f91f78a9bb7d" providerId="LiveId" clId="{4269B8BD-EB21-4E98-B2AF-F61D178997A0}" dt="2024-10-26T10:45:28.997" v="307" actId="20577"/>
          <ac:spMkLst>
            <pc:docMk/>
            <pc:sldMk cId="0" sldId="286"/>
            <ac:spMk id="452" creationId="{00000000-0000-0000-0000-000000000000}"/>
          </ac:spMkLst>
        </pc:spChg>
        <pc:picChg chg="add mod">
          <ac:chgData name="Bao Tran" userId="0c19f91f78a9bb7d" providerId="LiveId" clId="{4269B8BD-EB21-4E98-B2AF-F61D178997A0}" dt="2024-10-26T10:43:52.864" v="281" actId="1076"/>
          <ac:picMkLst>
            <pc:docMk/>
            <pc:sldMk cId="0" sldId="286"/>
            <ac:picMk id="2" creationId="{F4CE6E9D-D966-935A-5590-BA585ACC037F}"/>
          </ac:picMkLst>
        </pc:picChg>
        <pc:picChg chg="add mod">
          <ac:chgData name="Bao Tran" userId="0c19f91f78a9bb7d" providerId="LiveId" clId="{4269B8BD-EB21-4E98-B2AF-F61D178997A0}" dt="2024-10-26T10:44:19.117" v="285" actId="1076"/>
          <ac:picMkLst>
            <pc:docMk/>
            <pc:sldMk cId="0" sldId="286"/>
            <ac:picMk id="8" creationId="{41E8B783-0B41-2B25-4B48-FDF2A8143279}"/>
          </ac:picMkLst>
        </pc:picChg>
      </pc:sldChg>
      <pc:sldChg chg="del">
        <pc:chgData name="Bao Tran" userId="0c19f91f78a9bb7d" providerId="LiveId" clId="{4269B8BD-EB21-4E98-B2AF-F61D178997A0}" dt="2024-10-26T10:44:06.328" v="282" actId="47"/>
        <pc:sldMkLst>
          <pc:docMk/>
          <pc:sldMk cId="0" sldId="287"/>
        </pc:sldMkLst>
      </pc:sldChg>
      <pc:sldChg chg="modSp add mod ord modTransition">
        <pc:chgData name="Bao Tran" userId="0c19f91f78a9bb7d" providerId="LiveId" clId="{4269B8BD-EB21-4E98-B2AF-F61D178997A0}" dt="2024-10-26T10:26:22.281" v="94"/>
        <pc:sldMkLst>
          <pc:docMk/>
          <pc:sldMk cId="626096828" sldId="288"/>
        </pc:sldMkLst>
        <pc:spChg chg="mod">
          <ac:chgData name="Bao Tran" userId="0c19f91f78a9bb7d" providerId="LiveId" clId="{4269B8BD-EB21-4E98-B2AF-F61D178997A0}" dt="2024-10-26T10:26:02.022" v="90" actId="1076"/>
          <ac:spMkLst>
            <pc:docMk/>
            <pc:sldMk cId="626096828" sldId="288"/>
            <ac:spMk id="239" creationId="{8D35071A-A35E-997E-CA75-7326493D6EDC}"/>
          </ac:spMkLst>
        </pc:spChg>
        <pc:spChg chg="mod">
          <ac:chgData name="Bao Tran" userId="0c19f91f78a9bb7d" providerId="LiveId" clId="{4269B8BD-EB21-4E98-B2AF-F61D178997A0}" dt="2024-10-26T10:26:05.315" v="91" actId="1076"/>
          <ac:spMkLst>
            <pc:docMk/>
            <pc:sldMk cId="626096828" sldId="288"/>
            <ac:spMk id="240" creationId="{744DE0A1-3B9D-00C3-C4CA-C2BE9C3DA244}"/>
          </ac:spMkLst>
        </pc:spChg>
        <pc:spChg chg="mod">
          <ac:chgData name="Bao Tran" userId="0c19f91f78a9bb7d" providerId="LiveId" clId="{4269B8BD-EB21-4E98-B2AF-F61D178997A0}" dt="2024-10-26T10:26:02.022" v="90" actId="1076"/>
          <ac:spMkLst>
            <pc:docMk/>
            <pc:sldMk cId="626096828" sldId="288"/>
            <ac:spMk id="243" creationId="{A6370049-B187-E1DE-7481-6D87E46DD6AA}"/>
          </ac:spMkLst>
        </pc:spChg>
        <pc:spChg chg="mod">
          <ac:chgData name="Bao Tran" userId="0c19f91f78a9bb7d" providerId="LiveId" clId="{4269B8BD-EB21-4E98-B2AF-F61D178997A0}" dt="2024-10-26T10:26:08.509" v="92" actId="1076"/>
          <ac:spMkLst>
            <pc:docMk/>
            <pc:sldMk cId="626096828" sldId="288"/>
            <ac:spMk id="245" creationId="{2CCE0784-48C0-FDD6-77BD-7C0CE69A3B65}"/>
          </ac:spMkLst>
        </pc:spChg>
        <pc:picChg chg="mod">
          <ac:chgData name="Bao Tran" userId="0c19f91f78a9bb7d" providerId="LiveId" clId="{4269B8BD-EB21-4E98-B2AF-F61D178997A0}" dt="2024-10-26T10:25:50.672" v="89" actId="1076"/>
          <ac:picMkLst>
            <pc:docMk/>
            <pc:sldMk cId="626096828" sldId="288"/>
            <ac:picMk id="242" creationId="{DF29DE9A-E322-C4E2-C7E9-B008F9DD9C5B}"/>
          </ac:picMkLst>
        </pc:picChg>
      </pc:sldChg>
      <pc:sldChg chg="addSp modSp add mod modTransition">
        <pc:chgData name="Bao Tran" userId="0c19f91f78a9bb7d" providerId="LiveId" clId="{4269B8BD-EB21-4E98-B2AF-F61D178997A0}" dt="2024-10-26T10:35:56.450" v="180" actId="20577"/>
        <pc:sldMkLst>
          <pc:docMk/>
          <pc:sldMk cId="3925046109" sldId="289"/>
        </pc:sldMkLst>
        <pc:spChg chg="add mod">
          <ac:chgData name="Bao Tran" userId="0c19f91f78a9bb7d" providerId="LiveId" clId="{4269B8BD-EB21-4E98-B2AF-F61D178997A0}" dt="2024-10-26T10:34:31.980" v="169" actId="1076"/>
          <ac:spMkLst>
            <pc:docMk/>
            <pc:sldMk cId="3925046109" sldId="289"/>
            <ac:spMk id="4" creationId="{298E8F7F-C36B-19DD-FB7F-ADC0CB55F185}"/>
          </ac:spMkLst>
        </pc:spChg>
        <pc:spChg chg="add mod">
          <ac:chgData name="Bao Tran" userId="0c19f91f78a9bb7d" providerId="LiveId" clId="{4269B8BD-EB21-4E98-B2AF-F61D178997A0}" dt="2024-10-26T10:34:31.980" v="169" actId="1076"/>
          <ac:spMkLst>
            <pc:docMk/>
            <pc:sldMk cId="3925046109" sldId="289"/>
            <ac:spMk id="5" creationId="{7E468C2D-9DE4-4C52-C817-34201C829889}"/>
          </ac:spMkLst>
        </pc:spChg>
        <pc:spChg chg="add mod">
          <ac:chgData name="Bao Tran" userId="0c19f91f78a9bb7d" providerId="LiveId" clId="{4269B8BD-EB21-4E98-B2AF-F61D178997A0}" dt="2024-10-26T10:34:31.980" v="169" actId="1076"/>
          <ac:spMkLst>
            <pc:docMk/>
            <pc:sldMk cId="3925046109" sldId="289"/>
            <ac:spMk id="6" creationId="{FABFB28D-E2D4-C2BD-2837-3608E6C7CBB7}"/>
          </ac:spMkLst>
        </pc:spChg>
        <pc:spChg chg="add mod">
          <ac:chgData name="Bao Tran" userId="0c19f91f78a9bb7d" providerId="LiveId" clId="{4269B8BD-EB21-4E98-B2AF-F61D178997A0}" dt="2024-10-26T10:34:31.980" v="169" actId="1076"/>
          <ac:spMkLst>
            <pc:docMk/>
            <pc:sldMk cId="3925046109" sldId="289"/>
            <ac:spMk id="7" creationId="{549B41E7-AA68-C46B-16FF-E3DF910ADC13}"/>
          </ac:spMkLst>
        </pc:spChg>
        <pc:spChg chg="mod">
          <ac:chgData name="Bao Tran" userId="0c19f91f78a9bb7d" providerId="LiveId" clId="{4269B8BD-EB21-4E98-B2AF-F61D178997A0}" dt="2024-10-26T10:35:56.450" v="180" actId="20577"/>
          <ac:spMkLst>
            <pc:docMk/>
            <pc:sldMk cId="3925046109" sldId="289"/>
            <ac:spMk id="274" creationId="{82634CEA-2F06-A4A1-FDC9-09D640BBDDE6}"/>
          </ac:spMkLst>
        </pc:spChg>
        <pc:picChg chg="add mod">
          <ac:chgData name="Bao Tran" userId="0c19f91f78a9bb7d" providerId="LiveId" clId="{4269B8BD-EB21-4E98-B2AF-F61D178997A0}" dt="2024-10-26T10:34:31.980" v="169" actId="1076"/>
          <ac:picMkLst>
            <pc:docMk/>
            <pc:sldMk cId="3925046109" sldId="289"/>
            <ac:picMk id="2" creationId="{10E5AFBC-9FD8-7176-39C9-19BA60F20A48}"/>
          </ac:picMkLst>
        </pc:picChg>
        <pc:picChg chg="add mod">
          <ac:chgData name="Bao Tran" userId="0c19f91f78a9bb7d" providerId="LiveId" clId="{4269B8BD-EB21-4E98-B2AF-F61D178997A0}" dt="2024-10-26T10:34:31.980" v="169" actId="1076"/>
          <ac:picMkLst>
            <pc:docMk/>
            <pc:sldMk cId="3925046109" sldId="289"/>
            <ac:picMk id="3" creationId="{D15F4DD4-2B31-F628-3A1C-EDBE51BFE781}"/>
          </ac:picMkLst>
        </pc:picChg>
      </pc:sldChg>
      <pc:sldChg chg="addSp modSp add del mod modTransition">
        <pc:chgData name="Bao Tran" userId="0c19f91f78a9bb7d" providerId="LiveId" clId="{4269B8BD-EB21-4E98-B2AF-F61D178997A0}" dt="2024-10-26T10:38:24.825" v="209" actId="20577"/>
        <pc:sldMkLst>
          <pc:docMk/>
          <pc:sldMk cId="4097097985" sldId="290"/>
        </pc:sldMkLst>
        <pc:spChg chg="add mod">
          <ac:chgData name="Bao Tran" userId="0c19f91f78a9bb7d" providerId="LiveId" clId="{4269B8BD-EB21-4E98-B2AF-F61D178997A0}" dt="2024-10-26T10:32:53.832" v="157"/>
          <ac:spMkLst>
            <pc:docMk/>
            <pc:sldMk cId="4097097985" sldId="290"/>
            <ac:spMk id="2" creationId="{0D2E1FAC-AC54-0312-9BFE-CF2C29B9D92F}"/>
          </ac:spMkLst>
        </pc:spChg>
        <pc:spChg chg="add mod">
          <ac:chgData name="Bao Tran" userId="0c19f91f78a9bb7d" providerId="LiveId" clId="{4269B8BD-EB21-4E98-B2AF-F61D178997A0}" dt="2024-10-26T10:32:53.832" v="157"/>
          <ac:spMkLst>
            <pc:docMk/>
            <pc:sldMk cId="4097097985" sldId="290"/>
            <ac:spMk id="3" creationId="{A3BE114B-3506-FE4E-B643-E89E7C77D215}"/>
          </ac:spMkLst>
        </pc:spChg>
        <pc:spChg chg="add mod">
          <ac:chgData name="Bao Tran" userId="0c19f91f78a9bb7d" providerId="LiveId" clId="{4269B8BD-EB21-4E98-B2AF-F61D178997A0}" dt="2024-10-26T10:32:53.832" v="157"/>
          <ac:spMkLst>
            <pc:docMk/>
            <pc:sldMk cId="4097097985" sldId="290"/>
            <ac:spMk id="4" creationId="{0198C3D6-79E4-5BA2-8629-313FF145E38E}"/>
          </ac:spMkLst>
        </pc:spChg>
        <pc:spChg chg="add mod">
          <ac:chgData name="Bao Tran" userId="0c19f91f78a9bb7d" providerId="LiveId" clId="{4269B8BD-EB21-4E98-B2AF-F61D178997A0}" dt="2024-10-26T10:32:53.832" v="157"/>
          <ac:spMkLst>
            <pc:docMk/>
            <pc:sldMk cId="4097097985" sldId="290"/>
            <ac:spMk id="6" creationId="{2CF82050-50ED-1856-504A-9C8FFC36BEE2}"/>
          </ac:spMkLst>
        </pc:spChg>
        <pc:spChg chg="add mod">
          <ac:chgData name="Bao Tran" userId="0c19f91f78a9bb7d" providerId="LiveId" clId="{4269B8BD-EB21-4E98-B2AF-F61D178997A0}" dt="2024-10-26T10:32:53.832" v="157"/>
          <ac:spMkLst>
            <pc:docMk/>
            <pc:sldMk cId="4097097985" sldId="290"/>
            <ac:spMk id="7" creationId="{4ED72541-C6B8-276E-F386-86A0E1A39541}"/>
          </ac:spMkLst>
        </pc:spChg>
        <pc:spChg chg="add mod">
          <ac:chgData name="Bao Tran" userId="0c19f91f78a9bb7d" providerId="LiveId" clId="{4269B8BD-EB21-4E98-B2AF-F61D178997A0}" dt="2024-10-26T10:32:53.832" v="157"/>
          <ac:spMkLst>
            <pc:docMk/>
            <pc:sldMk cId="4097097985" sldId="290"/>
            <ac:spMk id="8" creationId="{3AA66D12-133B-AE38-DE47-B322AAE0A9B2}"/>
          </ac:spMkLst>
        </pc:spChg>
        <pc:spChg chg="mod">
          <ac:chgData name="Bao Tran" userId="0c19f91f78a9bb7d" providerId="LiveId" clId="{4269B8BD-EB21-4E98-B2AF-F61D178997A0}" dt="2024-10-26T10:32:41.514" v="156" actId="1076"/>
          <ac:spMkLst>
            <pc:docMk/>
            <pc:sldMk cId="4097097985" sldId="290"/>
            <ac:spMk id="287" creationId="{92CADB49-FA44-37F9-E755-1BDB7A8FD231}"/>
          </ac:spMkLst>
        </pc:spChg>
        <pc:spChg chg="mod">
          <ac:chgData name="Bao Tran" userId="0c19f91f78a9bb7d" providerId="LiveId" clId="{4269B8BD-EB21-4E98-B2AF-F61D178997A0}" dt="2024-10-26T10:32:41.514" v="156" actId="1076"/>
          <ac:spMkLst>
            <pc:docMk/>
            <pc:sldMk cId="4097097985" sldId="290"/>
            <ac:spMk id="288" creationId="{AB7953DF-8CDE-8B4F-B6CC-3213A87E57F5}"/>
          </ac:spMkLst>
        </pc:spChg>
        <pc:spChg chg="mod">
          <ac:chgData name="Bao Tran" userId="0c19f91f78a9bb7d" providerId="LiveId" clId="{4269B8BD-EB21-4E98-B2AF-F61D178997A0}" dt="2024-10-26T10:32:38.124" v="155" actId="1076"/>
          <ac:spMkLst>
            <pc:docMk/>
            <pc:sldMk cId="4097097985" sldId="290"/>
            <ac:spMk id="289" creationId="{A08C704A-0197-3B73-9410-01E951C03E63}"/>
          </ac:spMkLst>
        </pc:spChg>
        <pc:spChg chg="mod">
          <ac:chgData name="Bao Tran" userId="0c19f91f78a9bb7d" providerId="LiveId" clId="{4269B8BD-EB21-4E98-B2AF-F61D178997A0}" dt="2024-10-26T10:32:38.124" v="155" actId="1076"/>
          <ac:spMkLst>
            <pc:docMk/>
            <pc:sldMk cId="4097097985" sldId="290"/>
            <ac:spMk id="290" creationId="{834AB874-29F2-B8B1-A07C-FCF273E550F2}"/>
          </ac:spMkLst>
        </pc:spChg>
        <pc:spChg chg="mod">
          <ac:chgData name="Bao Tran" userId="0c19f91f78a9bb7d" providerId="LiveId" clId="{4269B8BD-EB21-4E98-B2AF-F61D178997A0}" dt="2024-10-26T10:38:24.825" v="209" actId="20577"/>
          <ac:spMkLst>
            <pc:docMk/>
            <pc:sldMk cId="4097097985" sldId="290"/>
            <ac:spMk id="291" creationId="{7F392396-4202-8621-71E3-204BDB033113}"/>
          </ac:spMkLst>
        </pc:spChg>
        <pc:picChg chg="add mod">
          <ac:chgData name="Bao Tran" userId="0c19f91f78a9bb7d" providerId="LiveId" clId="{4269B8BD-EB21-4E98-B2AF-F61D178997A0}" dt="2024-10-26T10:32:53.832" v="157"/>
          <ac:picMkLst>
            <pc:docMk/>
            <pc:sldMk cId="4097097985" sldId="290"/>
            <ac:picMk id="5" creationId="{CA0C6174-02D3-2D1F-9D5B-7D1B2FCF4436}"/>
          </ac:picMkLst>
        </pc:picChg>
        <pc:picChg chg="add mod ord">
          <ac:chgData name="Bao Tran" userId="0c19f91f78a9bb7d" providerId="LiveId" clId="{4269B8BD-EB21-4E98-B2AF-F61D178997A0}" dt="2024-10-26T10:35:26.823" v="178" actId="1076"/>
          <ac:picMkLst>
            <pc:docMk/>
            <pc:sldMk cId="4097097985" sldId="290"/>
            <ac:picMk id="9" creationId="{2F15920B-2F61-1F80-646B-3A9DC59B3796}"/>
          </ac:picMkLst>
        </pc:picChg>
        <pc:picChg chg="mod">
          <ac:chgData name="Bao Tran" userId="0c19f91f78a9bb7d" providerId="LiveId" clId="{4269B8BD-EB21-4E98-B2AF-F61D178997A0}" dt="2024-10-26T10:32:38.124" v="155" actId="1076"/>
          <ac:picMkLst>
            <pc:docMk/>
            <pc:sldMk cId="4097097985" sldId="290"/>
            <ac:picMk id="285" creationId="{89C27A2E-81A3-2513-01C6-A4E4A5887406}"/>
          </ac:picMkLst>
        </pc:picChg>
        <pc:picChg chg="mod">
          <ac:chgData name="Bao Tran" userId="0c19f91f78a9bb7d" providerId="LiveId" clId="{4269B8BD-EB21-4E98-B2AF-F61D178997A0}" dt="2024-10-26T10:32:38.124" v="155" actId="1076"/>
          <ac:picMkLst>
            <pc:docMk/>
            <pc:sldMk cId="4097097985" sldId="290"/>
            <ac:picMk id="286" creationId="{F225ECD5-9601-3164-4547-2327FD87093B}"/>
          </ac:picMkLst>
        </pc:picChg>
      </pc:sldChg>
      <pc:sldChg chg="add del">
        <pc:chgData name="Bao Tran" userId="0c19f91f78a9bb7d" providerId="LiveId" clId="{4269B8BD-EB21-4E98-B2AF-F61D178997A0}" dt="2024-10-26T10:43:03.676" v="268" actId="47"/>
        <pc:sldMkLst>
          <pc:docMk/>
          <pc:sldMk cId="1088022246" sldId="291"/>
        </pc:sldMkLst>
      </pc:sldChg>
      <pc:sldChg chg="add del modTransition modAnim">
        <pc:chgData name="Bao Tran" userId="0c19f91f78a9bb7d" providerId="LiveId" clId="{4269B8BD-EB21-4E98-B2AF-F61D178997A0}" dt="2024-10-26T10:34:02.564" v="166" actId="47"/>
        <pc:sldMkLst>
          <pc:docMk/>
          <pc:sldMk cId="1994225841" sldId="291"/>
        </pc:sldMkLst>
      </pc:sldChg>
      <pc:sldChg chg="delSp add del mod">
        <pc:chgData name="Bao Tran" userId="0c19f91f78a9bb7d" providerId="LiveId" clId="{4269B8BD-EB21-4E98-B2AF-F61D178997A0}" dt="2024-10-26T10:30:32.028" v="136" actId="47"/>
        <pc:sldMkLst>
          <pc:docMk/>
          <pc:sldMk cId="2787860068" sldId="292"/>
        </pc:sldMkLst>
        <pc:spChg chg="del">
          <ac:chgData name="Bao Tran" userId="0c19f91f78a9bb7d" providerId="LiveId" clId="{4269B8BD-EB21-4E98-B2AF-F61D178997A0}" dt="2024-10-26T10:30:29.626" v="135" actId="21"/>
          <ac:spMkLst>
            <pc:docMk/>
            <pc:sldMk cId="2787860068" sldId="292"/>
            <ac:spMk id="265" creationId="{F251D86B-A81C-E6B2-4E15-E856CDC092BE}"/>
          </ac:spMkLst>
        </pc:spChg>
        <pc:spChg chg="del">
          <ac:chgData name="Bao Tran" userId="0c19f91f78a9bb7d" providerId="LiveId" clId="{4269B8BD-EB21-4E98-B2AF-F61D178997A0}" dt="2024-10-26T10:30:29.626" v="135" actId="21"/>
          <ac:spMkLst>
            <pc:docMk/>
            <pc:sldMk cId="2787860068" sldId="292"/>
            <ac:spMk id="270" creationId="{B14F3FFF-2EE4-93D2-6C0E-1BFBB8CC6062}"/>
          </ac:spMkLst>
        </pc:spChg>
        <pc:spChg chg="del">
          <ac:chgData name="Bao Tran" userId="0c19f91f78a9bb7d" providerId="LiveId" clId="{4269B8BD-EB21-4E98-B2AF-F61D178997A0}" dt="2024-10-26T10:30:29.626" v="135" actId="21"/>
          <ac:spMkLst>
            <pc:docMk/>
            <pc:sldMk cId="2787860068" sldId="292"/>
            <ac:spMk id="273" creationId="{4FF48735-41CC-DF1D-4246-C240A614D4B8}"/>
          </ac:spMkLst>
        </pc:spChg>
        <pc:picChg chg="del">
          <ac:chgData name="Bao Tran" userId="0c19f91f78a9bb7d" providerId="LiveId" clId="{4269B8BD-EB21-4E98-B2AF-F61D178997A0}" dt="2024-10-26T10:30:29.626" v="135" actId="21"/>
          <ac:picMkLst>
            <pc:docMk/>
            <pc:sldMk cId="2787860068" sldId="292"/>
            <ac:picMk id="271" creationId="{D63AD773-9EE6-11E7-DAB3-18A8F531DB07}"/>
          </ac:picMkLst>
        </pc:picChg>
        <pc:picChg chg="del">
          <ac:chgData name="Bao Tran" userId="0c19f91f78a9bb7d" providerId="LiveId" clId="{4269B8BD-EB21-4E98-B2AF-F61D178997A0}" dt="2024-10-26T10:30:29.626" v="135" actId="21"/>
          <ac:picMkLst>
            <pc:docMk/>
            <pc:sldMk cId="2787860068" sldId="292"/>
            <ac:picMk id="272" creationId="{D2210FF6-E660-C55D-7AF0-BA5E78352D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45d127a7e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1a45d127a7e_2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95c50086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2f95c500865_0_2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908576f7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g2f908576f75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95c5008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g2f95c500865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B22ADCC6-7564-9C76-E65D-218114AB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95c500865_0_42:notes">
            <a:extLst>
              <a:ext uri="{FF2B5EF4-FFF2-40B4-BE49-F238E27FC236}">
                <a16:creationId xmlns:a16="http://schemas.microsoft.com/office/drawing/2014/main" id="{68D64FA3-27B9-1271-5140-E22FF4ACA6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g2f95c500865_0_42:notes">
            <a:extLst>
              <a:ext uri="{FF2B5EF4-FFF2-40B4-BE49-F238E27FC236}">
                <a16:creationId xmlns:a16="http://schemas.microsoft.com/office/drawing/2014/main" id="{32258C6A-B3A1-9A70-06D8-1D64921DDF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934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95c50086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g2f95c500865_4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>
          <a:extLst>
            <a:ext uri="{FF2B5EF4-FFF2-40B4-BE49-F238E27FC236}">
              <a16:creationId xmlns:a16="http://schemas.microsoft.com/office/drawing/2014/main" id="{94FACFBD-D1BB-BCEB-F0E1-DC00945B9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95c500865_4_0:notes">
            <a:extLst>
              <a:ext uri="{FF2B5EF4-FFF2-40B4-BE49-F238E27FC236}">
                <a16:creationId xmlns:a16="http://schemas.microsoft.com/office/drawing/2014/main" id="{DADE4A81-EA0F-57C9-C695-D5F0EBCD35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g2f95c500865_4_0:notes">
            <a:extLst>
              <a:ext uri="{FF2B5EF4-FFF2-40B4-BE49-F238E27FC236}">
                <a16:creationId xmlns:a16="http://schemas.microsoft.com/office/drawing/2014/main" id="{3FFE7067-A960-3292-499D-92F057074F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960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f908576f7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2f908576f75_0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95c50086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g2f95c500865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95c50086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g2f95c500865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95c500865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g2f95c500865_0_1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45d127a7e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g1a45d127a7e_2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95c50086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g2f95c500865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95c500865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g2f95c500865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943261c51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2f943261c51_1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908576f7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g2f908576f75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a48e887b1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g1a48e887b15_0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f95c50086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g2f95c500865_0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f95c50086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g2f95c500865_0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f95c500865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f95c500865_0_2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95c50086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f95c500865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f908576f7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g2f908576f75_0_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45d127a7e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1a45d127a7e_2_1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f908576f7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7" name="Google Shape;527;g2f908576f75_0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ee418a7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g30ee418a70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ee418a7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g30ee418a70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45d127a7e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1a45d127a7e_2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908576f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g2f908576f75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95c50086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2f95c500865_0_2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B8D0C428-F2F1-6B2E-4A0E-DBB4D46D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95c500865_0_244:notes">
            <a:extLst>
              <a:ext uri="{FF2B5EF4-FFF2-40B4-BE49-F238E27FC236}">
                <a16:creationId xmlns:a16="http://schemas.microsoft.com/office/drawing/2014/main" id="{0B2B3DEC-A4EB-FA12-F0CF-A95E7D6DB0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2f95c500865_0_244:notes">
            <a:extLst>
              <a:ext uri="{FF2B5EF4-FFF2-40B4-BE49-F238E27FC236}">
                <a16:creationId xmlns:a16="http://schemas.microsoft.com/office/drawing/2014/main" id="{622119CD-8C86-FE39-D402-B6ED392616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38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icrosoft YaHei" panose="020B0503020204020204" charset="-122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icrosoft YaHei" panose="020B0503020204020204" charset="-122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比较">
  <p:cSld name="1_比较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3" name="Google Shape;103;p20"/>
          <p:cNvSpPr txBox="1"/>
          <p:nvPr/>
        </p:nvSpPr>
        <p:spPr>
          <a:xfrm>
            <a:off x="876123" y="5060040"/>
            <a:ext cx="540060" cy="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icrosoft YaHei" panose="020B0503020204020204" charset="-122"/>
              <a:buNone/>
            </a:pPr>
            <a:r>
              <a:rPr lang="en-US" sz="100" b="0" i="0" u="sng" strike="noStrike" cap="none">
                <a:solidFill>
                  <a:schemeClr val="hlink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  <a:hlinkClick r:id="rId2"/>
              </a:rPr>
              <a:t>行业PPT模板</a:t>
            </a:r>
            <a:r>
              <a:rPr lang="en-US" sz="100" b="0" i="0" u="none" strike="noStrike" cap="none">
                <a:solidFill>
                  <a:srgbClr val="0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http://www.1ppt.com/hangye/</a:t>
            </a:r>
            <a:endParaRPr sz="100" b="0" i="0" u="none" strike="noStrike" cap="none">
              <a:solidFill>
                <a:srgbClr val="0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 panose="020B0503020204020204" charset="-122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 panose="020B0503020204020204" charset="-122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icrosoft YaHei" panose="020B0503020204020204" charset="-122"/>
              <a:buNone/>
              <a:defRPr sz="33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  <a:defRPr sz="1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35express.org/luom-la-ai-chu-be-lien-lac-dung-cam-hy-sinh-vi-dat-nuoc/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thethaovanhoa.vn/nguoi-co-dai-tung-thich-ung-voi-cong-nghe-moi-tam-co-chatgpt-nhu-the-nao-20230213154540639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vdigital.vn/nganh-giao-duc-da-thay-doi-nhu-the-nao-khi-ung-dung-tri-tue-nhan-ta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jpeg"/><Relationship Id="rId7" Type="http://schemas.openxmlformats.org/officeDocument/2006/relationships/hyperlink" Target="https://vdigital.vn/nganh-giao-duc-da-thay-doi-nhu-the-nao-khi-ung-dung-tri-tue-nhan-ta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hyperlink" Target="https://koolsoftelearning.com/phan-mem-moodle-quan-ly-e-learning/" TargetMode="External"/><Relationship Id="rId5" Type="http://schemas.openxmlformats.org/officeDocument/2006/relationships/image" Target="../media/image15.png"/><Relationship Id="rId10" Type="http://schemas.openxmlformats.org/officeDocument/2006/relationships/hyperlink" Target="https://www.nguyenkim.com/outlook-la-gi.html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hyperlink" Target="https://giaoducthoidai.vn/sinh-vien-che-thiet-bi-ho-tro-tre-khiem-thi-hoc-chu-noi-post634054.html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vdigital.vn/nganh-giao-duc-da-thay-doi-nhu-the-nao-khi-ung-dung-tri-tue-nhan-tao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hyperlink" Target="https://koolsoftelearning.com/phan-mem-moodle-quan-ly-e-learning/" TargetMode="External"/><Relationship Id="rId5" Type="http://schemas.openxmlformats.org/officeDocument/2006/relationships/image" Target="../media/image15.png"/><Relationship Id="rId10" Type="http://schemas.openxmlformats.org/officeDocument/2006/relationships/hyperlink" Target="https://www.nguyenkim.com/outlook-la-gi.html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8.jpe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koolsoftelearning.com/phan-mem-moodle-quan-ly-e-learning/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www.nguyenkim.com/outlook-la-gi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11" Type="http://schemas.openxmlformats.org/officeDocument/2006/relationships/hyperlink" Target="https://giaoducthoidai.vn/sinh-vien-che-thiet-bi-ho-tro-tre-khiem-thi-hoc-chu-noi-post634054.html" TargetMode="External"/><Relationship Id="rId5" Type="http://schemas.openxmlformats.org/officeDocument/2006/relationships/image" Target="../media/image17.jpe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onamedia.co/google-trends-la-gi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onamedia.co/google-trends-la-gi/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www.rightworks.com/blog/what-is-remote-access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www.zoho.com/vi/analytics/surveymonkey-advanced-analytics.ht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hyperlink" Target="https://www.rightworks.com/blog/what-is-remote-access/" TargetMode="External"/><Relationship Id="rId12" Type="http://schemas.openxmlformats.org/officeDocument/2006/relationships/hyperlink" Target="https://bidv.com.vn/vn/doanh-nghiep/san-pham-dich-vu/thanh-toan-quan-ly-tien-t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zoho.com/vi/analytics/surveymonkey-advanced-analytics.html" TargetMode="External"/><Relationship Id="rId11" Type="http://schemas.openxmlformats.org/officeDocument/2006/relationships/hyperlink" Target="https://zenone.com.vn/en/tin-tuc/tin-zenone/5-cach-quan-ly-tai-chinh-ca-nhan-hieu-qua-nhat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6.jpeg"/><Relationship Id="rId4" Type="http://schemas.openxmlformats.org/officeDocument/2006/relationships/image" Target="../media/image23.png"/><Relationship Id="rId9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bidv.com.vn/vn/doanh-nghiep/san-pham-dich-vu/thanh-toan-quan-ly-tien-te" TargetMode="External"/><Relationship Id="rId13" Type="http://schemas.openxmlformats.org/officeDocument/2006/relationships/image" Target="../media/image27.jpeg"/><Relationship Id="rId3" Type="http://schemas.openxmlformats.org/officeDocument/2006/relationships/image" Target="../media/image1.jpeg"/><Relationship Id="rId7" Type="http://schemas.openxmlformats.org/officeDocument/2006/relationships/hyperlink" Target="https://zenone.com.vn/en/tin-tuc/tin-zenone/5-cach-quan-ly-tai-chinh-ca-nhan-hieu-qua-nhat" TargetMode="External"/><Relationship Id="rId12" Type="http://schemas.openxmlformats.org/officeDocument/2006/relationships/hyperlink" Target="https://www.rightworks.com/blog/what-is-remote-acces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11" Type="http://schemas.openxmlformats.org/officeDocument/2006/relationships/hyperlink" Target="https://www.zoho.com/vi/analytics/surveymonkey-advanced-analytics.html" TargetMode="External"/><Relationship Id="rId5" Type="http://schemas.openxmlformats.org/officeDocument/2006/relationships/image" Target="../media/image25.jpe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3" Type="http://schemas.openxmlformats.org/officeDocument/2006/relationships/image" Target="../media/image1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eg"/><Relationship Id="rId11" Type="http://schemas.openxmlformats.org/officeDocument/2006/relationships/image" Target="../media/image29.jpeg"/><Relationship Id="rId5" Type="http://schemas.openxmlformats.org/officeDocument/2006/relationships/image" Target="../media/image27.jpeg"/><Relationship Id="rId10" Type="http://schemas.openxmlformats.org/officeDocument/2006/relationships/hyperlink" Target="https://bidv.com.vn/vn/doanh-nghiep/san-pham-dich-vu/thanh-toan-quan-ly-tien-te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zenone.com.vn/en/tin-tuc/tin-zenone/5-cach-quan-ly-tai-chinh-ca-nhan-hieu-qua-nhat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5.png"/><Relationship Id="rId9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honhoiip.com.vn/snp-tich-cuc-ung-dung-cong-nghe-thong-tin-trong-hoat-dong-quan-tri-doanh-nghiep-va-dau-tu-kinh-doanh/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qdnd.vn/quoc-te/doi-song/phap-nang-cao-nang-luc-ung-pho-voi-cac-vu-tan-cong-mang-670818" TargetMode="External"/><Relationship Id="rId5" Type="http://schemas.openxmlformats.org/officeDocument/2006/relationships/image" Target="../media/image34.jpe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qdnd.vn/quoc-te/doi-song/phap-nang-cao-nang-luc-ung-pho-voi-cac-vu-tan-cong-mang-670818" TargetMode="External"/><Relationship Id="rId5" Type="http://schemas.openxmlformats.org/officeDocument/2006/relationships/image" Target="../media/image34.jpeg"/><Relationship Id="rId4" Type="http://schemas.openxmlformats.org/officeDocument/2006/relationships/image" Target="../media/image5.png"/><Relationship Id="rId9" Type="http://schemas.openxmlformats.org/officeDocument/2006/relationships/hyperlink" Target="https://thuvienphapluat.vn/phap-luat/co-quan-dieu-hanh-quy-phat-trien-khoa-hoc-va-cong-nghe-bo-quoc-phong-co-bao-nhieu-pho-giam-doc-pho--501832-47400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dnd.vn/quoc-te/doi-song/phap-nang-cao-nang-luc-ung-pho-voi-cac-vu-tan-cong-mang-670818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huvienphapluat.vn/phap-luat/co-quan-dieu-hanh-quy-phat-trien-khoa-hoc-va-cong-nghe-bo-quoc-phong-co-bao-nhieu-pho-giam-doc-pho--501832-47400.html" TargetMode="External"/><Relationship Id="rId5" Type="http://schemas.openxmlformats.org/officeDocument/2006/relationships/image" Target="../media/image35.jpeg"/><Relationship Id="rId10" Type="http://schemas.openxmlformats.org/officeDocument/2006/relationships/hyperlink" Target="https://lacviet.vn/no-code-platforms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huvienphapluat.vn/phap-luat/co-quan-dieu-hanh-quy-phat-trien-khoa-hoc-va-cong-nghe-bo-quoc-phong-co-bao-nhieu-pho-giam-doc-pho--501832-47400.html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lacviet.vn/no-code-platforms/" TargetMode="External"/><Relationship Id="rId5" Type="http://schemas.openxmlformats.org/officeDocument/2006/relationships/image" Target="../media/image36.jpe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uras.vn/uu-diem-va-nhuoc-diem-cua-ai-trong-y-te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aoquangninh.vn/-2411078.html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uras.vn/uu-diem-va-nhuoc-diem-cua-ai-trong-y-te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nuras.vn/uu-diem-va-nhuoc-diem-cua-ai-trong-y-te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aoquangninh.vn/-2411078.htm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35express.org/luom-la-ai-chu-be-lien-lac-dung-cam-hy-sinh-vi-dat-nuoc/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thethaovanhoa.vn/nguoi-co-dai-tung-thich-ung-voi-cong-nghe-moi-tam-co-chatgpt-nhu-the-nao-20230213154540639.ht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35express.org/luom-la-ai-chu-be-lien-lac-dung-cam-hy-sinh-vi-dat-nuoc/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thethaovanhoa.vn/nguoi-co-dai-tung-thich-ung-voi-cong-nghe-moi-tam-co-chatgpt-nhu-the-nao-20230213154540639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Microsoft YaHei" panose="020B0503020204020204" charset="-122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606500" y="1671700"/>
            <a:ext cx="4059900" cy="12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Microsoft YaHei" panose="020B0503020204020204" charset="-122"/>
              <a:buNone/>
            </a:pPr>
            <a:r>
              <a:rPr lang="en-US" sz="3800" dirty="0">
                <a:solidFill>
                  <a:srgbClr val="9336F8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CÔNG NGHỆ </a:t>
            </a:r>
            <a:endParaRPr sz="3800" dirty="0">
              <a:solidFill>
                <a:srgbClr val="9336F8"/>
              </a:solidFill>
              <a:latin typeface="Montserrat ExtraBold" panose="0000090000000000000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Microsoft YaHei" panose="020B0503020204020204" charset="-122"/>
              <a:buNone/>
            </a:pPr>
            <a:r>
              <a:rPr lang="en-US" sz="3800" dirty="0">
                <a:solidFill>
                  <a:srgbClr val="9336F8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THÔNG TIN</a:t>
            </a:r>
            <a:r>
              <a:rPr lang="en-US" sz="3200" dirty="0">
                <a:solidFill>
                  <a:srgbClr val="9336F8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 </a:t>
            </a:r>
            <a:endParaRPr sz="3200" i="0" u="none" strike="noStrike" cap="none" dirty="0">
              <a:solidFill>
                <a:srgbClr val="9336F8"/>
              </a:solidFill>
              <a:latin typeface="Montserrat ExtraBold" panose="0000090000000000000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606500" y="2942950"/>
            <a:ext cx="2420700" cy="403200"/>
          </a:xfrm>
          <a:prstGeom prst="rect">
            <a:avLst/>
          </a:prstGeom>
          <a:solidFill>
            <a:srgbClr val="9336F8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700"/>
              <a:buFont typeface="Microsoft YaHei" panose="020B0503020204020204" charset="-122"/>
              <a:buNone/>
            </a:pPr>
            <a:r>
              <a:rPr lang="en-US" sz="2000" b="1" dirty="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trong cuộc sống</a:t>
            </a:r>
            <a:endParaRPr sz="1800" b="1" dirty="0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145" name="Google Shape;145;p26" descr="图片包含 圆屋顶&#10;&#10;自动生成的说明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13135" y="259380"/>
            <a:ext cx="4200432" cy="4200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EC3C4A-B71B-5E71-5031-AE0AE397E8A6}"/>
              </a:ext>
            </a:extLst>
          </p:cNvPr>
          <p:cNvGrpSpPr/>
          <p:nvPr/>
        </p:nvGrpSpPr>
        <p:grpSpPr>
          <a:xfrm>
            <a:off x="3096703" y="670863"/>
            <a:ext cx="6199848" cy="4287867"/>
            <a:chOff x="3096703" y="670863"/>
            <a:chExt cx="6199848" cy="4287867"/>
          </a:xfrm>
        </p:grpSpPr>
        <p:pic>
          <p:nvPicPr>
            <p:cNvPr id="142" name="Google Shape;142;p26"/>
            <p:cNvPicPr preferRelativeResize="0"/>
            <p:nvPr/>
          </p:nvPicPr>
          <p:blipFill rotWithShape="1">
            <a:blip r:embed="rId5"/>
            <a:srcRect r="2437" b="16825"/>
            <a:stretch>
              <a:fillRect/>
            </a:stretch>
          </p:blipFill>
          <p:spPr>
            <a:xfrm>
              <a:off x="3096703" y="3188839"/>
              <a:ext cx="5774735" cy="1602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6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4108232" y="670863"/>
              <a:ext cx="5188319" cy="42878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26"/>
          <p:cNvSpPr txBox="1"/>
          <p:nvPr/>
        </p:nvSpPr>
        <p:spPr>
          <a:xfrm>
            <a:off x="606500" y="1271225"/>
            <a:ext cx="1844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Microsoft YaHei" panose="020B0503020204020204" charset="-122"/>
              <a:buNone/>
            </a:pPr>
            <a:r>
              <a:rPr lang="en-US" sz="1700" b="1">
                <a:solidFill>
                  <a:srgbClr val="0C0C0C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</a:t>
            </a:r>
            <a:endParaRPr sz="1600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2AE725-D113-86B9-0F3B-9D74196E3F8F}"/>
              </a:ext>
            </a:extLst>
          </p:cNvPr>
          <p:cNvGrpSpPr/>
          <p:nvPr/>
        </p:nvGrpSpPr>
        <p:grpSpPr>
          <a:xfrm>
            <a:off x="500525" y="559925"/>
            <a:ext cx="4114125" cy="219300"/>
            <a:chOff x="500525" y="559925"/>
            <a:chExt cx="4114125" cy="219300"/>
          </a:xfrm>
        </p:grpSpPr>
        <p:sp>
          <p:nvSpPr>
            <p:cNvPr id="141" name="Google Shape;141;p26"/>
            <p:cNvSpPr txBox="1"/>
            <p:nvPr/>
          </p:nvSpPr>
          <p:spPr>
            <a:xfrm>
              <a:off x="658250" y="559925"/>
              <a:ext cx="39564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50" rIns="34275" bIns="171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Microsoft YaHei" panose="020B0503020204020204" charset="-122"/>
                <a:buNone/>
              </a:pPr>
              <a:r>
                <a:rPr lang="en-US" sz="1200" b="1">
                  <a:solidFill>
                    <a:srgbClr val="262626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NHÓM 3</a:t>
              </a:r>
              <a:endParaRPr sz="1200" b="1">
                <a:solidFill>
                  <a:srgbClr val="262626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pic>
          <p:nvPicPr>
            <p:cNvPr id="148" name="Google Shape;148;p26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500525" y="611738"/>
              <a:ext cx="137725" cy="115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26"/>
          <p:cNvSpPr txBox="1"/>
          <p:nvPr/>
        </p:nvSpPr>
        <p:spPr>
          <a:xfrm>
            <a:off x="606500" y="3998100"/>
            <a:ext cx="272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262626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Môn: Nhập môn Công nghệ thông tin</a:t>
            </a:r>
            <a:endParaRPr sz="900" b="1">
              <a:solidFill>
                <a:srgbClr val="262626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Microsoft YaHei" panose="020B0503020204020204" charset="-122"/>
              <a:buNone/>
            </a:pPr>
            <a:r>
              <a:rPr lang="en-US" sz="900" b="1">
                <a:solidFill>
                  <a:srgbClr val="262626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Giảng viên: Nguyễn Trọng Việt</a:t>
            </a:r>
            <a:endParaRPr sz="900" b="1">
              <a:solidFill>
                <a:srgbClr val="262626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4" grpId="0" animBg="1"/>
      <p:bldP spid="147" grpId="0"/>
      <p:bldP spid="1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2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3642725" y="1023338"/>
            <a:ext cx="49080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Kết nối nền văn hóa trên khắp thế giới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1261550" y="510325"/>
            <a:ext cx="735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5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VĂN HÓA</a:t>
            </a:r>
            <a:endParaRPr sz="500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35" name="Google Shape;235;p32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3642725" y="1406988"/>
            <a:ext cx="51471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Tạo sự giao lưu văn hóa giữa các quốc gia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Học hỏi và phát triển từ những kiến thức có được trên toàn thế giới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3642725" y="2977375"/>
            <a:ext cx="4908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Công nghệ thực tế ảo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Biến kiến thức văn hóa thành dạng số dễ dàng truy cập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416850" y="4308025"/>
            <a:ext cx="84546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Mang người dùng đến gần hơn với văn hóa tại chính nhà của mình</a:t>
            </a:r>
            <a:endParaRPr sz="18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5"/>
          <a:srcRect l="4587" r="1594"/>
          <a:stretch>
            <a:fillRect/>
          </a:stretch>
        </p:blipFill>
        <p:spPr>
          <a:xfrm>
            <a:off x="563925" y="956313"/>
            <a:ext cx="2971800" cy="1608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algn="bl" rotWithShape="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6"/>
          <a:srcRect t="1737" b="1746"/>
          <a:stretch>
            <a:fillRect/>
          </a:stretch>
        </p:blipFill>
        <p:spPr>
          <a:xfrm>
            <a:off x="480875" y="2264225"/>
            <a:ext cx="2835300" cy="1919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algn="bl" rotWithShape="0">
              <a:srgbClr val="000000">
                <a:alpha val="40000"/>
              </a:srgbClr>
            </a:outerShdw>
          </a:effectLst>
        </p:spPr>
      </p:pic>
      <p:sp>
        <p:nvSpPr>
          <p:cNvPr id="243" name="Google Shape;243;p32"/>
          <p:cNvSpPr txBox="1"/>
          <p:nvPr/>
        </p:nvSpPr>
        <p:spPr>
          <a:xfrm>
            <a:off x="3147575" y="2665675"/>
            <a:ext cx="5898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Truyền bá các văn hóa thông qua mạng xã hội</a:t>
            </a:r>
            <a:endParaRPr sz="18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820275" y="1894925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7"/>
              </a:rPr>
              <a:t>TT&amp;VH</a:t>
            </a: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 dirty="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597250" y="3879250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35Expre</a:t>
            </a:r>
            <a:r>
              <a:rPr lang="en-US" sz="1200" u="sng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ss</a:t>
            </a: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(10/2024)</a:t>
            </a:r>
            <a:endParaRPr sz="1200" dirty="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46" name="Google Shape;246;p32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7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3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705649" y="1993856"/>
            <a:ext cx="34014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ts val="4100"/>
              <a:buFont typeface="Microsoft YaHei" panose="020B0503020204020204" charset="-122"/>
              <a:buNone/>
            </a:pPr>
            <a:r>
              <a:rPr lang="en-US" sz="4300" b="1">
                <a:solidFill>
                  <a:srgbClr val="9336F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GIÁO DỤC</a:t>
            </a:r>
            <a:endParaRPr sz="7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D8E7B0-A5E7-E5BB-4809-33796310613D}"/>
              </a:ext>
            </a:extLst>
          </p:cNvPr>
          <p:cNvGrpSpPr/>
          <p:nvPr/>
        </p:nvGrpSpPr>
        <p:grpSpPr>
          <a:xfrm>
            <a:off x="705646" y="1392938"/>
            <a:ext cx="1341754" cy="600900"/>
            <a:chOff x="705646" y="1392938"/>
            <a:chExt cx="1341754" cy="600900"/>
          </a:xfrm>
        </p:grpSpPr>
        <p:pic>
          <p:nvPicPr>
            <p:cNvPr id="254" name="Google Shape;254;p33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05646" y="1539807"/>
              <a:ext cx="365683" cy="307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3"/>
            <p:cNvSpPr txBox="1"/>
            <p:nvPr/>
          </p:nvSpPr>
          <p:spPr>
            <a:xfrm>
              <a:off x="1145000" y="1392938"/>
              <a:ext cx="902400" cy="600900"/>
            </a:xfrm>
            <a:prstGeom prst="rect">
              <a:avLst/>
            </a:prstGeom>
            <a:solidFill>
              <a:srgbClr val="933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03</a:t>
              </a:r>
              <a:endParaRPr sz="3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sp>
        <p:nvSpPr>
          <p:cNvPr id="256" name="Google Shape;256;p33"/>
          <p:cNvSpPr txBox="1"/>
          <p:nvPr/>
        </p:nvSpPr>
        <p:spPr>
          <a:xfrm>
            <a:off x="705650" y="2784175"/>
            <a:ext cx="3166500" cy="250200"/>
          </a:xfrm>
          <a:prstGeom prst="rect">
            <a:avLst/>
          </a:prstGeom>
          <a:solidFill>
            <a:srgbClr val="C1BEBF"/>
          </a:solidFill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Microsoft YaHei" panose="020B0503020204020204" charset="-122"/>
              <a:buNone/>
            </a:pPr>
            <a:r>
              <a:rPr lang="en-US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giáo dục</a:t>
            </a:r>
            <a:endParaRPr sz="11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11250" y="-82087"/>
            <a:ext cx="5143500" cy="51435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58" name="Google Shape;258;p33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8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4123500" y="5276552"/>
            <a:ext cx="50205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Truyền đạt kiến thức dễ dàng hơn</a:t>
            </a:r>
            <a:endParaRPr sz="205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1261550" y="510325"/>
            <a:ext cx="735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5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GIÁO DỤC</a:t>
            </a:r>
            <a:endParaRPr sz="5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67" name="Google Shape;267;p34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4123500" y="5748614"/>
            <a:ext cx="46818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Sử dụng AI, các khóa học online, livestream, máy chiếu tại lớp học,...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Truyền đạt kiến thức hiệu quả hơn và cải thiện phương pháp giảng dạy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 rotWithShape="1">
          <a:blip r:embed="rId5"/>
          <a:srcRect r="7604"/>
          <a:stretch>
            <a:fillRect/>
          </a:stretch>
        </p:blipFill>
        <p:spPr>
          <a:xfrm>
            <a:off x="272562" y="5345723"/>
            <a:ext cx="3059400" cy="186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72" name="Google Shape;272;p34"/>
          <p:cNvPicPr preferRelativeResize="0"/>
          <p:nvPr/>
        </p:nvPicPr>
        <p:blipFill rotWithShape="1">
          <a:blip r:embed="rId6"/>
          <a:srcRect l="4020" r="27836"/>
          <a:stretch>
            <a:fillRect/>
          </a:stretch>
        </p:blipFill>
        <p:spPr>
          <a:xfrm>
            <a:off x="789712" y="6732598"/>
            <a:ext cx="3059400" cy="200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algn="bl" rotWithShape="0">
              <a:srgbClr val="000000">
                <a:alpha val="41000"/>
              </a:srgbClr>
            </a:outerShdw>
          </a:effectLst>
        </p:spPr>
      </p:pic>
      <p:sp>
        <p:nvSpPr>
          <p:cNvPr id="273" name="Google Shape;273;p34"/>
          <p:cNvSpPr txBox="1"/>
          <p:nvPr/>
        </p:nvSpPr>
        <p:spPr>
          <a:xfrm>
            <a:off x="983469" y="6432286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7"/>
              </a:rPr>
              <a:t>vDigital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74" name="Google Shape;274;p34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9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2FBCA5E0-4FA7-1561-B9B6-906DF957E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 descr="图片包含 自然, 户外艺术系列&#10;&#10;自动生成的说明">
            <a:extLst>
              <a:ext uri="{FF2B5EF4-FFF2-40B4-BE49-F238E27FC236}">
                <a16:creationId xmlns:a16="http://schemas.microsoft.com/office/drawing/2014/main" id="{D2CEE8DE-0B01-8C3F-52E1-8183CDF9682C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>
            <a:extLst>
              <a:ext uri="{FF2B5EF4-FFF2-40B4-BE49-F238E27FC236}">
                <a16:creationId xmlns:a16="http://schemas.microsoft.com/office/drawing/2014/main" id="{658A9481-C049-ABBB-C025-8A73631AB0F8}"/>
              </a:ext>
            </a:extLst>
          </p:cNvPr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65" name="Google Shape;265;p34">
            <a:extLst>
              <a:ext uri="{FF2B5EF4-FFF2-40B4-BE49-F238E27FC236}">
                <a16:creationId xmlns:a16="http://schemas.microsoft.com/office/drawing/2014/main" id="{9B5A5497-D88C-109E-1F2D-38F6CB14D9F7}"/>
              </a:ext>
            </a:extLst>
          </p:cNvPr>
          <p:cNvSpPr txBox="1"/>
          <p:nvPr/>
        </p:nvSpPr>
        <p:spPr>
          <a:xfrm>
            <a:off x="4072175" y="1141338"/>
            <a:ext cx="50205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Truyền đạt kiến thức dễ dàng hơn</a:t>
            </a:r>
            <a:endParaRPr sz="205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66" name="Google Shape;266;p34">
            <a:extLst>
              <a:ext uri="{FF2B5EF4-FFF2-40B4-BE49-F238E27FC236}">
                <a16:creationId xmlns:a16="http://schemas.microsoft.com/office/drawing/2014/main" id="{1CDD5F8B-C6F7-4EB0-063F-5ED646AE2D7B}"/>
              </a:ext>
            </a:extLst>
          </p:cNvPr>
          <p:cNvSpPr txBox="1"/>
          <p:nvPr/>
        </p:nvSpPr>
        <p:spPr>
          <a:xfrm>
            <a:off x="1261550" y="510325"/>
            <a:ext cx="735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5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GIÁO DỤC</a:t>
            </a:r>
            <a:endParaRPr sz="5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67" name="Google Shape;267;p34">
            <a:extLst>
              <a:ext uri="{FF2B5EF4-FFF2-40B4-BE49-F238E27FC236}">
                <a16:creationId xmlns:a16="http://schemas.microsoft.com/office/drawing/2014/main" id="{D6AB88FC-0091-739E-2725-8EF596FD57A6}"/>
              </a:ext>
            </a:extLst>
          </p:cNvPr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68" name="Google Shape;268;p34">
            <a:extLst>
              <a:ext uri="{FF2B5EF4-FFF2-40B4-BE49-F238E27FC236}">
                <a16:creationId xmlns:a16="http://schemas.microsoft.com/office/drawing/2014/main" id="{5381640F-CD5A-13AF-A32B-924B32D5FADE}"/>
              </a:ext>
            </a:extLst>
          </p:cNvPr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69" name="Google Shape;269;p34">
            <a:extLst>
              <a:ext uri="{FF2B5EF4-FFF2-40B4-BE49-F238E27FC236}">
                <a16:creationId xmlns:a16="http://schemas.microsoft.com/office/drawing/2014/main" id="{B3B6E41F-54F8-2505-1F4D-8AF8FAD7B259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>
            <a:extLst>
              <a:ext uri="{FF2B5EF4-FFF2-40B4-BE49-F238E27FC236}">
                <a16:creationId xmlns:a16="http://schemas.microsoft.com/office/drawing/2014/main" id="{29521DFA-ED07-8B86-0099-2A35AC9A44B4}"/>
              </a:ext>
            </a:extLst>
          </p:cNvPr>
          <p:cNvSpPr txBox="1"/>
          <p:nvPr/>
        </p:nvSpPr>
        <p:spPr>
          <a:xfrm>
            <a:off x="4072175" y="1613400"/>
            <a:ext cx="46818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Sử dụng AI, các khóa học online, livestream, máy chiếu tại lớp học,...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Truyền đạt kiến thức hiệu quả hơn và cải thiện phương pháp giảng dạy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1" name="Google Shape;271;p34">
            <a:extLst>
              <a:ext uri="{FF2B5EF4-FFF2-40B4-BE49-F238E27FC236}">
                <a16:creationId xmlns:a16="http://schemas.microsoft.com/office/drawing/2014/main" id="{321A6688-0021-CE44-97D7-B7F26913585F}"/>
              </a:ext>
            </a:extLst>
          </p:cNvPr>
          <p:cNvPicPr preferRelativeResize="0"/>
          <p:nvPr/>
        </p:nvPicPr>
        <p:blipFill rotWithShape="1">
          <a:blip r:embed="rId5"/>
          <a:srcRect r="7604"/>
          <a:stretch>
            <a:fillRect/>
          </a:stretch>
        </p:blipFill>
        <p:spPr>
          <a:xfrm>
            <a:off x="551650" y="1062750"/>
            <a:ext cx="3059400" cy="186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72" name="Google Shape;272;p34">
            <a:extLst>
              <a:ext uri="{FF2B5EF4-FFF2-40B4-BE49-F238E27FC236}">
                <a16:creationId xmlns:a16="http://schemas.microsoft.com/office/drawing/2014/main" id="{A2C9677E-ED3E-37B9-062F-D04E95572558}"/>
              </a:ext>
            </a:extLst>
          </p:cNvPr>
          <p:cNvPicPr preferRelativeResize="0"/>
          <p:nvPr/>
        </p:nvPicPr>
        <p:blipFill rotWithShape="1">
          <a:blip r:embed="rId6"/>
          <a:srcRect l="4020" r="27836"/>
          <a:stretch>
            <a:fillRect/>
          </a:stretch>
        </p:blipFill>
        <p:spPr>
          <a:xfrm>
            <a:off x="1068800" y="2449625"/>
            <a:ext cx="3059400" cy="200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algn="bl" rotWithShape="0">
              <a:srgbClr val="000000">
                <a:alpha val="41000"/>
              </a:srgbClr>
            </a:outerShdw>
          </a:effectLst>
        </p:spPr>
      </p:pic>
      <p:sp>
        <p:nvSpPr>
          <p:cNvPr id="273" name="Google Shape;273;p34">
            <a:extLst>
              <a:ext uri="{FF2B5EF4-FFF2-40B4-BE49-F238E27FC236}">
                <a16:creationId xmlns:a16="http://schemas.microsoft.com/office/drawing/2014/main" id="{39DCBCA0-8FE2-D857-18F1-04CBC91100EF}"/>
              </a:ext>
            </a:extLst>
          </p:cNvPr>
          <p:cNvSpPr txBox="1"/>
          <p:nvPr/>
        </p:nvSpPr>
        <p:spPr>
          <a:xfrm>
            <a:off x="1568250" y="2123763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7"/>
              </a:rPr>
              <a:t>vDigital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74" name="Google Shape;274;p34">
            <a:extLst>
              <a:ext uri="{FF2B5EF4-FFF2-40B4-BE49-F238E27FC236}">
                <a16:creationId xmlns:a16="http://schemas.microsoft.com/office/drawing/2014/main" id="{82634CEA-2F06-A4A1-FDC9-09D640BBDD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9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pic>
        <p:nvPicPr>
          <p:cNvPr id="2" name="Google Shape;285;p35">
            <a:extLst>
              <a:ext uri="{FF2B5EF4-FFF2-40B4-BE49-F238E27FC236}">
                <a16:creationId xmlns:a16="http://schemas.microsoft.com/office/drawing/2014/main" id="{10E5AFBC-9FD8-7176-39C9-19BA60F20A48}"/>
              </a:ext>
            </a:extLst>
          </p:cNvPr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07050" y="7174309"/>
            <a:ext cx="3234600" cy="1810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algn="bl" rotWithShape="0">
              <a:srgbClr val="000000">
                <a:alpha val="42000"/>
              </a:srgbClr>
            </a:outerShdw>
          </a:effectLst>
        </p:spPr>
      </p:pic>
      <p:pic>
        <p:nvPicPr>
          <p:cNvPr id="3" name="Google Shape;286;p35">
            <a:extLst>
              <a:ext uri="{FF2B5EF4-FFF2-40B4-BE49-F238E27FC236}">
                <a16:creationId xmlns:a16="http://schemas.microsoft.com/office/drawing/2014/main" id="{D15F4DD4-2B31-F628-3A1C-EDBE51BFE781}"/>
              </a:ext>
            </a:extLst>
          </p:cNvPr>
          <p:cNvPicPr preferRelativeResize="0"/>
          <p:nvPr/>
        </p:nvPicPr>
        <p:blipFill rotWithShape="1">
          <a:blip r:embed="rId9"/>
          <a:srcRect l="2088" r="2088"/>
          <a:stretch>
            <a:fillRect/>
          </a:stretch>
        </p:blipFill>
        <p:spPr>
          <a:xfrm>
            <a:off x="483900" y="5507709"/>
            <a:ext cx="3059400" cy="186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</p:pic>
      <p:sp>
        <p:nvSpPr>
          <p:cNvPr id="4" name="Google Shape;287;p35">
            <a:extLst>
              <a:ext uri="{FF2B5EF4-FFF2-40B4-BE49-F238E27FC236}">
                <a16:creationId xmlns:a16="http://schemas.microsoft.com/office/drawing/2014/main" id="{298E8F7F-C36B-19DD-FB7F-ADC0CB55F185}"/>
              </a:ext>
            </a:extLst>
          </p:cNvPr>
          <p:cNvSpPr txBox="1"/>
          <p:nvPr/>
        </p:nvSpPr>
        <p:spPr>
          <a:xfrm>
            <a:off x="3666050" y="6474309"/>
            <a:ext cx="499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Thông qua nhiều cách như: moodle, email, các ứng dụng trò chuyện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288;p35">
            <a:extLst>
              <a:ext uri="{FF2B5EF4-FFF2-40B4-BE49-F238E27FC236}">
                <a16:creationId xmlns:a16="http://schemas.microsoft.com/office/drawing/2014/main" id="{7E468C2D-9DE4-4C52-C817-34201C829889}"/>
              </a:ext>
            </a:extLst>
          </p:cNvPr>
          <p:cNvSpPr txBox="1"/>
          <p:nvPr/>
        </p:nvSpPr>
        <p:spPr>
          <a:xfrm>
            <a:off x="3712125" y="6115259"/>
            <a:ext cx="52899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Giao tiếp nhanh chóng với giảng viên</a:t>
            </a:r>
            <a:endParaRPr sz="20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FABFB28D-E2D4-C2BD-2837-3608E6C7CBB7}"/>
              </a:ext>
            </a:extLst>
          </p:cNvPr>
          <p:cNvSpPr txBox="1"/>
          <p:nvPr/>
        </p:nvSpPr>
        <p:spPr>
          <a:xfrm>
            <a:off x="1047925" y="7059084"/>
            <a:ext cx="258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0"/>
              </a:rPr>
              <a:t>Nguyễn Kim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7" name="Google Shape;290;p35">
            <a:extLst>
              <a:ext uri="{FF2B5EF4-FFF2-40B4-BE49-F238E27FC236}">
                <a16:creationId xmlns:a16="http://schemas.microsoft.com/office/drawing/2014/main" id="{549B41E7-AA68-C46B-16FF-E3DF910ADC13}"/>
              </a:ext>
            </a:extLst>
          </p:cNvPr>
          <p:cNvSpPr txBox="1"/>
          <p:nvPr/>
        </p:nvSpPr>
        <p:spPr>
          <a:xfrm>
            <a:off x="872450" y="8615509"/>
            <a:ext cx="258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1"/>
              </a:rPr>
              <a:t>KoolSoft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925046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5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1261550" y="510325"/>
            <a:ext cx="735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5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GIÁO DỤC</a:t>
            </a:r>
            <a:endParaRPr sz="5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82" name="Google Shape;282;p35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10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sp>
        <p:nvSpPr>
          <p:cNvPr id="265" name="Google Shape;265;p34">
            <a:extLst>
              <a:ext uri="{FF2B5EF4-FFF2-40B4-BE49-F238E27FC236}">
                <a16:creationId xmlns:a16="http://schemas.microsoft.com/office/drawing/2014/main" id="{F251D86B-A81C-E6B2-4E15-E856CDC092BE}"/>
              </a:ext>
            </a:extLst>
          </p:cNvPr>
          <p:cNvSpPr txBox="1"/>
          <p:nvPr/>
        </p:nvSpPr>
        <p:spPr>
          <a:xfrm>
            <a:off x="9432465" y="1183762"/>
            <a:ext cx="50205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Truyền đạt kiến thức dễ dàng hơn</a:t>
            </a:r>
            <a:endParaRPr sz="205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70" name="Google Shape;270;p34">
            <a:extLst>
              <a:ext uri="{FF2B5EF4-FFF2-40B4-BE49-F238E27FC236}">
                <a16:creationId xmlns:a16="http://schemas.microsoft.com/office/drawing/2014/main" id="{B14F3FFF-2EE4-93D2-6C0E-1BFBB8CC6062}"/>
              </a:ext>
            </a:extLst>
          </p:cNvPr>
          <p:cNvSpPr txBox="1"/>
          <p:nvPr/>
        </p:nvSpPr>
        <p:spPr>
          <a:xfrm>
            <a:off x="9432465" y="1655824"/>
            <a:ext cx="46818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Sử dụng AI, các khóa học online, livestream, máy chiếu tại lớp học,...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Truyền đạt kiến thức hiệu quả hơn và cải thiện phương pháp giảng dạy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1" name="Google Shape;271;p34">
            <a:extLst>
              <a:ext uri="{FF2B5EF4-FFF2-40B4-BE49-F238E27FC236}">
                <a16:creationId xmlns:a16="http://schemas.microsoft.com/office/drawing/2014/main" id="{D63AD773-9EE6-11E7-DAB3-18A8F531DB07}"/>
              </a:ext>
            </a:extLst>
          </p:cNvPr>
          <p:cNvPicPr preferRelativeResize="0"/>
          <p:nvPr/>
        </p:nvPicPr>
        <p:blipFill rotWithShape="1">
          <a:blip r:embed="rId5"/>
          <a:srcRect r="7604"/>
          <a:stretch>
            <a:fillRect/>
          </a:stretch>
        </p:blipFill>
        <p:spPr>
          <a:xfrm>
            <a:off x="-4929861" y="924724"/>
            <a:ext cx="3059400" cy="186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72" name="Google Shape;272;p34">
            <a:extLst>
              <a:ext uri="{FF2B5EF4-FFF2-40B4-BE49-F238E27FC236}">
                <a16:creationId xmlns:a16="http://schemas.microsoft.com/office/drawing/2014/main" id="{D2210FF6-E660-C55D-7AF0-BA5E78352D68}"/>
              </a:ext>
            </a:extLst>
          </p:cNvPr>
          <p:cNvPicPr preferRelativeResize="0"/>
          <p:nvPr/>
        </p:nvPicPr>
        <p:blipFill rotWithShape="1">
          <a:blip r:embed="rId6"/>
          <a:srcRect l="4020" r="27836"/>
          <a:stretch>
            <a:fillRect/>
          </a:stretch>
        </p:blipFill>
        <p:spPr>
          <a:xfrm>
            <a:off x="-4412711" y="2311599"/>
            <a:ext cx="3059400" cy="200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algn="bl" rotWithShape="0">
              <a:srgbClr val="000000">
                <a:alpha val="41000"/>
              </a:srgbClr>
            </a:outerShdw>
          </a:effectLst>
        </p:spPr>
      </p:pic>
      <p:sp>
        <p:nvSpPr>
          <p:cNvPr id="273" name="Google Shape;273;p34">
            <a:extLst>
              <a:ext uri="{FF2B5EF4-FFF2-40B4-BE49-F238E27FC236}">
                <a16:creationId xmlns:a16="http://schemas.microsoft.com/office/drawing/2014/main" id="{4FF48735-41CC-DF1D-4246-C240A614D4B8}"/>
              </a:ext>
            </a:extLst>
          </p:cNvPr>
          <p:cNvSpPr txBox="1"/>
          <p:nvPr/>
        </p:nvSpPr>
        <p:spPr>
          <a:xfrm>
            <a:off x="-3913261" y="1985737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7"/>
              </a:rPr>
              <a:t>vDigital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pic>
        <p:nvPicPr>
          <p:cNvPr id="2" name="Google Shape;285;p35">
            <a:extLst>
              <a:ext uri="{FF2B5EF4-FFF2-40B4-BE49-F238E27FC236}">
                <a16:creationId xmlns:a16="http://schemas.microsoft.com/office/drawing/2014/main" id="{59D2CDE8-49A4-61B0-1DBF-64E7D0B6C222}"/>
              </a:ext>
            </a:extLst>
          </p:cNvPr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74800" y="2729350"/>
            <a:ext cx="3234600" cy="1810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algn="bl" rotWithShape="0">
              <a:srgbClr val="000000">
                <a:alpha val="42000"/>
              </a:srgbClr>
            </a:outerShdw>
          </a:effectLst>
        </p:spPr>
      </p:pic>
      <p:pic>
        <p:nvPicPr>
          <p:cNvPr id="3" name="Google Shape;286;p35">
            <a:extLst>
              <a:ext uri="{FF2B5EF4-FFF2-40B4-BE49-F238E27FC236}">
                <a16:creationId xmlns:a16="http://schemas.microsoft.com/office/drawing/2014/main" id="{50B81A36-626D-3957-82DD-FDC0675C621F}"/>
              </a:ext>
            </a:extLst>
          </p:cNvPr>
          <p:cNvPicPr preferRelativeResize="0"/>
          <p:nvPr/>
        </p:nvPicPr>
        <p:blipFill rotWithShape="1">
          <a:blip r:embed="rId9"/>
          <a:srcRect l="2088" r="2088"/>
          <a:stretch>
            <a:fillRect/>
          </a:stretch>
        </p:blipFill>
        <p:spPr>
          <a:xfrm>
            <a:off x="551650" y="1062750"/>
            <a:ext cx="3059400" cy="186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</p:pic>
      <p:sp>
        <p:nvSpPr>
          <p:cNvPr id="4" name="Google Shape;287;p35">
            <a:extLst>
              <a:ext uri="{FF2B5EF4-FFF2-40B4-BE49-F238E27FC236}">
                <a16:creationId xmlns:a16="http://schemas.microsoft.com/office/drawing/2014/main" id="{5ABF06AF-7BA6-EC8B-56ED-C280805DF6CD}"/>
              </a:ext>
            </a:extLst>
          </p:cNvPr>
          <p:cNvSpPr txBox="1"/>
          <p:nvPr/>
        </p:nvSpPr>
        <p:spPr>
          <a:xfrm>
            <a:off x="3733800" y="2029350"/>
            <a:ext cx="499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Thông qua nhiều cách như: moodle, email, các ứng dụng trò chuyện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288;p35">
            <a:extLst>
              <a:ext uri="{FF2B5EF4-FFF2-40B4-BE49-F238E27FC236}">
                <a16:creationId xmlns:a16="http://schemas.microsoft.com/office/drawing/2014/main" id="{C9E49F31-B666-317A-190A-4C14720E0DBC}"/>
              </a:ext>
            </a:extLst>
          </p:cNvPr>
          <p:cNvSpPr txBox="1"/>
          <p:nvPr/>
        </p:nvSpPr>
        <p:spPr>
          <a:xfrm>
            <a:off x="3779875" y="1670300"/>
            <a:ext cx="52899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Giao tiếp nhanh chóng với giảng viên</a:t>
            </a:r>
            <a:endParaRPr sz="20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E3D80DC0-5076-14C3-4B1A-F82CA43B7591}"/>
              </a:ext>
            </a:extLst>
          </p:cNvPr>
          <p:cNvSpPr txBox="1"/>
          <p:nvPr/>
        </p:nvSpPr>
        <p:spPr>
          <a:xfrm>
            <a:off x="1115675" y="2614125"/>
            <a:ext cx="258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0"/>
              </a:rPr>
              <a:t>Nguyễn Kim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7" name="Google Shape;290;p35">
            <a:extLst>
              <a:ext uri="{FF2B5EF4-FFF2-40B4-BE49-F238E27FC236}">
                <a16:creationId xmlns:a16="http://schemas.microsoft.com/office/drawing/2014/main" id="{C1F6A90D-F45D-2FE5-6D30-9E6CEBFA4CE6}"/>
              </a:ext>
            </a:extLst>
          </p:cNvPr>
          <p:cNvSpPr txBox="1"/>
          <p:nvPr/>
        </p:nvSpPr>
        <p:spPr>
          <a:xfrm>
            <a:off x="940200" y="4170550"/>
            <a:ext cx="258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1"/>
              </a:rPr>
              <a:t>KoolSoft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8" name="Google Shape;302;p36">
            <a:extLst>
              <a:ext uri="{FF2B5EF4-FFF2-40B4-BE49-F238E27FC236}">
                <a16:creationId xmlns:a16="http://schemas.microsoft.com/office/drawing/2014/main" id="{BD47D37F-0430-ECA0-4FAB-984C888B1F89}"/>
              </a:ext>
            </a:extLst>
          </p:cNvPr>
          <p:cNvSpPr txBox="1"/>
          <p:nvPr/>
        </p:nvSpPr>
        <p:spPr>
          <a:xfrm>
            <a:off x="3800700" y="7671103"/>
            <a:ext cx="48912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Trực tiếp qua kết nối internet</a:t>
            </a:r>
            <a:endParaRPr sz="17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Dễ dàng thu thập, tổng hợp, lưu trữ</a:t>
            </a:r>
            <a:endParaRPr sz="17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" name="Google Shape;303;p36">
            <a:extLst>
              <a:ext uri="{FF2B5EF4-FFF2-40B4-BE49-F238E27FC236}">
                <a16:creationId xmlns:a16="http://schemas.microsoft.com/office/drawing/2014/main" id="{C934A83A-C6DC-81CE-A11E-A41B6B517339}"/>
              </a:ext>
            </a:extLst>
          </p:cNvPr>
          <p:cNvSpPr txBox="1"/>
          <p:nvPr/>
        </p:nvSpPr>
        <p:spPr>
          <a:xfrm>
            <a:off x="3778075" y="6041965"/>
            <a:ext cx="52917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Các chương trình học tập phù hợp với nhu cầu và tốc độ học của từng học sinh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Mở rộng cơ hội học tập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" name="Google Shape;304;p36">
            <a:extLst>
              <a:ext uri="{FF2B5EF4-FFF2-40B4-BE49-F238E27FC236}">
                <a16:creationId xmlns:a16="http://schemas.microsoft.com/office/drawing/2014/main" id="{11EAE7E3-70B1-6D95-9398-C709899FD528}"/>
              </a:ext>
            </a:extLst>
          </p:cNvPr>
          <p:cNvSpPr txBox="1"/>
          <p:nvPr/>
        </p:nvSpPr>
        <p:spPr>
          <a:xfrm>
            <a:off x="3874525" y="5730265"/>
            <a:ext cx="5098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Tạo điều kiện tự học, học tập cá nhân hóa</a:t>
            </a:r>
            <a:endParaRPr sz="18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11" name="Google Shape;305;p36">
            <a:extLst>
              <a:ext uri="{FF2B5EF4-FFF2-40B4-BE49-F238E27FC236}">
                <a16:creationId xmlns:a16="http://schemas.microsoft.com/office/drawing/2014/main" id="{F4A4206D-3B37-4367-8D8D-177E837CD86A}"/>
              </a:ext>
            </a:extLst>
          </p:cNvPr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375450" y="5519340"/>
            <a:ext cx="3128700" cy="190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algn="bl" rotWithShape="0">
              <a:srgbClr val="000000">
                <a:alpha val="41000"/>
              </a:srgbClr>
            </a:outerShdw>
          </a:effectLst>
        </p:spPr>
      </p:pic>
      <p:sp>
        <p:nvSpPr>
          <p:cNvPr id="12" name="Google Shape;307;p36">
            <a:extLst>
              <a:ext uri="{FF2B5EF4-FFF2-40B4-BE49-F238E27FC236}">
                <a16:creationId xmlns:a16="http://schemas.microsoft.com/office/drawing/2014/main" id="{171AE588-1212-4319-4555-298065E027A9}"/>
              </a:ext>
            </a:extLst>
          </p:cNvPr>
          <p:cNvSpPr txBox="1"/>
          <p:nvPr/>
        </p:nvSpPr>
        <p:spPr>
          <a:xfrm>
            <a:off x="645750" y="8820215"/>
            <a:ext cx="343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200" b="1" dirty="0">
                <a:solidFill>
                  <a:schemeClr val="dk1"/>
                </a:solidFill>
                <a:highlight>
                  <a:schemeClr val="lt2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hỗ trợ học sinh khuyết tật trong học tập</a:t>
            </a:r>
            <a:endParaRPr sz="2100" b="1" dirty="0">
              <a:solidFill>
                <a:schemeClr val="dk1"/>
              </a:solidFill>
              <a:highlight>
                <a:schemeClr val="lt2"/>
              </a:highlight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3" name="Google Shape;308;p36">
            <a:extLst>
              <a:ext uri="{FF2B5EF4-FFF2-40B4-BE49-F238E27FC236}">
                <a16:creationId xmlns:a16="http://schemas.microsoft.com/office/drawing/2014/main" id="{051299C8-C6C4-2A1B-C7A7-B4A7E9E4445E}"/>
              </a:ext>
            </a:extLst>
          </p:cNvPr>
          <p:cNvSpPr txBox="1"/>
          <p:nvPr/>
        </p:nvSpPr>
        <p:spPr>
          <a:xfrm>
            <a:off x="919930" y="8440206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3"/>
              </a:rPr>
              <a:t>Giáo dục và Thời đại</a:t>
            </a: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 dirty="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4" name="Google Shape;309;p36">
            <a:extLst>
              <a:ext uri="{FF2B5EF4-FFF2-40B4-BE49-F238E27FC236}">
                <a16:creationId xmlns:a16="http://schemas.microsoft.com/office/drawing/2014/main" id="{6072D214-E878-28CF-EF31-7A83A2A7F944}"/>
              </a:ext>
            </a:extLst>
          </p:cNvPr>
          <p:cNvSpPr txBox="1"/>
          <p:nvPr/>
        </p:nvSpPr>
        <p:spPr>
          <a:xfrm>
            <a:off x="3736075" y="7199065"/>
            <a:ext cx="5223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Kiến thức đa dạng, cập nhật thường xuyên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15" name="Google Shape;306;p36">
            <a:extLst>
              <a:ext uri="{FF2B5EF4-FFF2-40B4-BE49-F238E27FC236}">
                <a16:creationId xmlns:a16="http://schemas.microsoft.com/office/drawing/2014/main" id="{E768920C-22CA-B943-170D-85C1A836B6DE}"/>
              </a:ext>
            </a:extLst>
          </p:cNvPr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645750" y="7095665"/>
            <a:ext cx="2917800" cy="190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algn="b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>
          <a:extLst>
            <a:ext uri="{FF2B5EF4-FFF2-40B4-BE49-F238E27FC236}">
              <a16:creationId xmlns:a16="http://schemas.microsoft.com/office/drawing/2014/main" id="{39705735-4AAF-C10D-D8A4-E5485D551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5" descr="图片包含 自然, 户外艺术系列&#10;&#10;自动生成的说明">
            <a:extLst>
              <a:ext uri="{FF2B5EF4-FFF2-40B4-BE49-F238E27FC236}">
                <a16:creationId xmlns:a16="http://schemas.microsoft.com/office/drawing/2014/main" id="{C7608D05-004F-BD1A-33D3-A0EF778B41CD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>
            <a:extLst>
              <a:ext uri="{FF2B5EF4-FFF2-40B4-BE49-F238E27FC236}">
                <a16:creationId xmlns:a16="http://schemas.microsoft.com/office/drawing/2014/main" id="{C24F7C98-5580-0E06-666A-AEA0BB41CC6A}"/>
              </a:ext>
            </a:extLst>
          </p:cNvPr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81" name="Google Shape;281;p35">
            <a:extLst>
              <a:ext uri="{FF2B5EF4-FFF2-40B4-BE49-F238E27FC236}">
                <a16:creationId xmlns:a16="http://schemas.microsoft.com/office/drawing/2014/main" id="{8C6555F9-BBEF-9966-E1FD-3B26EDECBAC4}"/>
              </a:ext>
            </a:extLst>
          </p:cNvPr>
          <p:cNvSpPr txBox="1"/>
          <p:nvPr/>
        </p:nvSpPr>
        <p:spPr>
          <a:xfrm>
            <a:off x="1261550" y="510325"/>
            <a:ext cx="735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5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GIÁO DỤC</a:t>
            </a:r>
            <a:endParaRPr sz="5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82" name="Google Shape;282;p35">
            <a:extLst>
              <a:ext uri="{FF2B5EF4-FFF2-40B4-BE49-F238E27FC236}">
                <a16:creationId xmlns:a16="http://schemas.microsoft.com/office/drawing/2014/main" id="{82C18A65-6717-1B8F-76A6-1C780D83EBDE}"/>
              </a:ext>
            </a:extLst>
          </p:cNvPr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83" name="Google Shape;283;p35">
            <a:extLst>
              <a:ext uri="{FF2B5EF4-FFF2-40B4-BE49-F238E27FC236}">
                <a16:creationId xmlns:a16="http://schemas.microsoft.com/office/drawing/2014/main" id="{1EFFED5F-80F8-D7E6-D11A-FCC894E5D71D}"/>
              </a:ext>
            </a:extLst>
          </p:cNvPr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84" name="Google Shape;284;p35">
            <a:extLst>
              <a:ext uri="{FF2B5EF4-FFF2-40B4-BE49-F238E27FC236}">
                <a16:creationId xmlns:a16="http://schemas.microsoft.com/office/drawing/2014/main" id="{9CA50E58-92E9-754C-5DBF-0186C77B744F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>
            <a:extLst>
              <a:ext uri="{FF2B5EF4-FFF2-40B4-BE49-F238E27FC236}">
                <a16:creationId xmlns:a16="http://schemas.microsoft.com/office/drawing/2014/main" id="{89C27A2E-81A3-2513-01C6-A4E4A5887406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4151846" y="2781847"/>
            <a:ext cx="3234600" cy="1810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algn="bl" rotWithShape="0">
              <a:srgbClr val="000000">
                <a:alpha val="42000"/>
              </a:srgbClr>
            </a:outerShdw>
          </a:effectLst>
        </p:spPr>
      </p:pic>
      <p:pic>
        <p:nvPicPr>
          <p:cNvPr id="286" name="Google Shape;286;p35">
            <a:extLst>
              <a:ext uri="{FF2B5EF4-FFF2-40B4-BE49-F238E27FC236}">
                <a16:creationId xmlns:a16="http://schemas.microsoft.com/office/drawing/2014/main" id="{F225ECD5-9601-3164-4547-2327FD87093B}"/>
              </a:ext>
            </a:extLst>
          </p:cNvPr>
          <p:cNvPicPr preferRelativeResize="0"/>
          <p:nvPr/>
        </p:nvPicPr>
        <p:blipFill rotWithShape="1">
          <a:blip r:embed="rId6"/>
          <a:srcRect l="2088" r="2088"/>
          <a:stretch>
            <a:fillRect/>
          </a:stretch>
        </p:blipFill>
        <p:spPr>
          <a:xfrm>
            <a:off x="-4374996" y="1115247"/>
            <a:ext cx="3059400" cy="186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92CADB49-FA44-37F9-E755-1BDB7A8FD231}"/>
              </a:ext>
            </a:extLst>
          </p:cNvPr>
          <p:cNvSpPr txBox="1"/>
          <p:nvPr/>
        </p:nvSpPr>
        <p:spPr>
          <a:xfrm>
            <a:off x="9432465" y="2377347"/>
            <a:ext cx="499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Thông qua nhiều cách như: moodle, email, các ứng dụng trò chuyện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8" name="Google Shape;288;p35">
            <a:extLst>
              <a:ext uri="{FF2B5EF4-FFF2-40B4-BE49-F238E27FC236}">
                <a16:creationId xmlns:a16="http://schemas.microsoft.com/office/drawing/2014/main" id="{AB7953DF-8CDE-8B4F-B6CC-3213A87E57F5}"/>
              </a:ext>
            </a:extLst>
          </p:cNvPr>
          <p:cNvSpPr txBox="1"/>
          <p:nvPr/>
        </p:nvSpPr>
        <p:spPr>
          <a:xfrm>
            <a:off x="9478540" y="2018297"/>
            <a:ext cx="52899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Giao tiếp nhanh chóng với giảng viên</a:t>
            </a:r>
            <a:endParaRPr sz="20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89" name="Google Shape;289;p35">
            <a:extLst>
              <a:ext uri="{FF2B5EF4-FFF2-40B4-BE49-F238E27FC236}">
                <a16:creationId xmlns:a16="http://schemas.microsoft.com/office/drawing/2014/main" id="{A08C704A-0197-3B73-9410-01E951C03E63}"/>
              </a:ext>
            </a:extLst>
          </p:cNvPr>
          <p:cNvSpPr txBox="1"/>
          <p:nvPr/>
        </p:nvSpPr>
        <p:spPr>
          <a:xfrm>
            <a:off x="-3810971" y="2666622"/>
            <a:ext cx="258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7"/>
              </a:rPr>
              <a:t>Nguyễn Kim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90" name="Google Shape;290;p35">
            <a:extLst>
              <a:ext uri="{FF2B5EF4-FFF2-40B4-BE49-F238E27FC236}">
                <a16:creationId xmlns:a16="http://schemas.microsoft.com/office/drawing/2014/main" id="{834AB874-29F2-B8B1-A07C-FCF273E550F2}"/>
              </a:ext>
            </a:extLst>
          </p:cNvPr>
          <p:cNvSpPr txBox="1"/>
          <p:nvPr/>
        </p:nvSpPr>
        <p:spPr>
          <a:xfrm>
            <a:off x="-3986446" y="4223047"/>
            <a:ext cx="258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KoolSoft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91" name="Google Shape;291;p35">
            <a:extLst>
              <a:ext uri="{FF2B5EF4-FFF2-40B4-BE49-F238E27FC236}">
                <a16:creationId xmlns:a16="http://schemas.microsoft.com/office/drawing/2014/main" id="{7F392396-4202-8621-71E3-204BDB0331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11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sp>
        <p:nvSpPr>
          <p:cNvPr id="2" name="Google Shape;302;p36">
            <a:extLst>
              <a:ext uri="{FF2B5EF4-FFF2-40B4-BE49-F238E27FC236}">
                <a16:creationId xmlns:a16="http://schemas.microsoft.com/office/drawing/2014/main" id="{0D2E1FAC-AC54-0312-9BFE-CF2C29B9D92F}"/>
              </a:ext>
            </a:extLst>
          </p:cNvPr>
          <p:cNvSpPr txBox="1"/>
          <p:nvPr/>
        </p:nvSpPr>
        <p:spPr>
          <a:xfrm>
            <a:off x="3697800" y="3202563"/>
            <a:ext cx="48912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Trực tiếp qua kết nối internet</a:t>
            </a:r>
            <a:endParaRPr sz="17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Dễ dàng thu thập, tổng hợp, lưu trữ</a:t>
            </a:r>
            <a:endParaRPr sz="17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303;p36">
            <a:extLst>
              <a:ext uri="{FF2B5EF4-FFF2-40B4-BE49-F238E27FC236}">
                <a16:creationId xmlns:a16="http://schemas.microsoft.com/office/drawing/2014/main" id="{A3BE114B-3506-FE4E-B643-E89E7C77D215}"/>
              </a:ext>
            </a:extLst>
          </p:cNvPr>
          <p:cNvSpPr txBox="1"/>
          <p:nvPr/>
        </p:nvSpPr>
        <p:spPr>
          <a:xfrm>
            <a:off x="3675175" y="1573425"/>
            <a:ext cx="52917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Các chương trình học tập phù hợp với nhu cầu và tốc độ học của từng học sinh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Mở rộng cơ hội học tập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04;p36">
            <a:extLst>
              <a:ext uri="{FF2B5EF4-FFF2-40B4-BE49-F238E27FC236}">
                <a16:creationId xmlns:a16="http://schemas.microsoft.com/office/drawing/2014/main" id="{0198C3D6-79E4-5BA2-8629-313FF145E38E}"/>
              </a:ext>
            </a:extLst>
          </p:cNvPr>
          <p:cNvSpPr txBox="1"/>
          <p:nvPr/>
        </p:nvSpPr>
        <p:spPr>
          <a:xfrm>
            <a:off x="3771625" y="1261725"/>
            <a:ext cx="5098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Tạo điều kiện tự học, học tập cá nhân hóa</a:t>
            </a:r>
            <a:endParaRPr sz="18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5" name="Google Shape;305;p36">
            <a:extLst>
              <a:ext uri="{FF2B5EF4-FFF2-40B4-BE49-F238E27FC236}">
                <a16:creationId xmlns:a16="http://schemas.microsoft.com/office/drawing/2014/main" id="{CA0C6174-02D3-2D1F-9D5B-7D1B2FCF4436}"/>
              </a:ext>
            </a:extLst>
          </p:cNvPr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2550" y="1050800"/>
            <a:ext cx="3128700" cy="190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algn="bl" rotWithShape="0">
              <a:srgbClr val="000000">
                <a:alpha val="41000"/>
              </a:srgbClr>
            </a:outerShdw>
          </a:effectLst>
        </p:spPr>
      </p:pic>
      <p:pic>
        <p:nvPicPr>
          <p:cNvPr id="9" name="Google Shape;306;p36">
            <a:extLst>
              <a:ext uri="{FF2B5EF4-FFF2-40B4-BE49-F238E27FC236}">
                <a16:creationId xmlns:a16="http://schemas.microsoft.com/office/drawing/2014/main" id="{2F15920B-2F61-1F80-646B-3A9DC59B3796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99413" y="2511233"/>
            <a:ext cx="2917800" cy="190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algn="b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307;p36">
            <a:extLst>
              <a:ext uri="{FF2B5EF4-FFF2-40B4-BE49-F238E27FC236}">
                <a16:creationId xmlns:a16="http://schemas.microsoft.com/office/drawing/2014/main" id="{2CF82050-50ED-1856-504A-9C8FFC36BEE2}"/>
              </a:ext>
            </a:extLst>
          </p:cNvPr>
          <p:cNvSpPr txBox="1"/>
          <p:nvPr/>
        </p:nvSpPr>
        <p:spPr>
          <a:xfrm>
            <a:off x="542850" y="4351675"/>
            <a:ext cx="343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200" b="1" dirty="0">
                <a:solidFill>
                  <a:schemeClr val="dk1"/>
                </a:solidFill>
                <a:highlight>
                  <a:schemeClr val="lt2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hỗ trợ học sinh khuyết tật trong học tập</a:t>
            </a:r>
            <a:endParaRPr sz="2100" b="1" dirty="0">
              <a:solidFill>
                <a:schemeClr val="dk1"/>
              </a:solidFill>
              <a:highlight>
                <a:schemeClr val="lt2"/>
              </a:highlight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7" name="Google Shape;308;p36">
            <a:extLst>
              <a:ext uri="{FF2B5EF4-FFF2-40B4-BE49-F238E27FC236}">
                <a16:creationId xmlns:a16="http://schemas.microsoft.com/office/drawing/2014/main" id="{4ED72541-C6B8-276E-F386-86A0E1A39541}"/>
              </a:ext>
            </a:extLst>
          </p:cNvPr>
          <p:cNvSpPr txBox="1"/>
          <p:nvPr/>
        </p:nvSpPr>
        <p:spPr>
          <a:xfrm>
            <a:off x="817030" y="3971666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1"/>
              </a:rPr>
              <a:t>Giáo dục và Thời đại</a:t>
            </a: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 dirty="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8" name="Google Shape;309;p36">
            <a:extLst>
              <a:ext uri="{FF2B5EF4-FFF2-40B4-BE49-F238E27FC236}">
                <a16:creationId xmlns:a16="http://schemas.microsoft.com/office/drawing/2014/main" id="{3AA66D12-133B-AE38-DE47-B322AAE0A9B2}"/>
              </a:ext>
            </a:extLst>
          </p:cNvPr>
          <p:cNvSpPr txBox="1"/>
          <p:nvPr/>
        </p:nvSpPr>
        <p:spPr>
          <a:xfrm>
            <a:off x="3633175" y="2730525"/>
            <a:ext cx="5223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Kiến thức đa dạng, cập nhật thường xuyên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097097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7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705649" y="2088718"/>
            <a:ext cx="34014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ts val="3178"/>
              <a:buFont typeface="Microsoft YaHei" panose="020B0503020204020204" charset="-122"/>
              <a:buNone/>
            </a:pPr>
            <a:r>
              <a:rPr lang="en-US" sz="3130" b="1">
                <a:solidFill>
                  <a:srgbClr val="9336F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LÝ, </a:t>
            </a:r>
            <a:endParaRPr sz="3130" b="1">
              <a:solidFill>
                <a:srgbClr val="9336F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ts val="3178"/>
              <a:buFont typeface="Microsoft YaHei" panose="020B0503020204020204" charset="-122"/>
              <a:buNone/>
            </a:pPr>
            <a:r>
              <a:rPr lang="en-US" sz="3130" b="1">
                <a:solidFill>
                  <a:srgbClr val="9336F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KINH DOANH</a:t>
            </a:r>
            <a:endParaRPr sz="7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3F1210-B6E4-983A-72E7-A408FB7ADAE2}"/>
              </a:ext>
            </a:extLst>
          </p:cNvPr>
          <p:cNvGrpSpPr/>
          <p:nvPr/>
        </p:nvGrpSpPr>
        <p:grpSpPr>
          <a:xfrm>
            <a:off x="705646" y="1392938"/>
            <a:ext cx="1341754" cy="600900"/>
            <a:chOff x="705646" y="1392938"/>
            <a:chExt cx="1341754" cy="600900"/>
          </a:xfrm>
        </p:grpSpPr>
        <p:pic>
          <p:nvPicPr>
            <p:cNvPr id="318" name="Google Shape;318;p37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05646" y="1539807"/>
              <a:ext cx="365683" cy="307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37"/>
            <p:cNvSpPr txBox="1"/>
            <p:nvPr/>
          </p:nvSpPr>
          <p:spPr>
            <a:xfrm>
              <a:off x="1145000" y="1392938"/>
              <a:ext cx="902400" cy="600900"/>
            </a:xfrm>
            <a:prstGeom prst="rect">
              <a:avLst/>
            </a:prstGeom>
            <a:solidFill>
              <a:srgbClr val="933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04</a:t>
              </a:r>
              <a:endParaRPr sz="3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sp>
        <p:nvSpPr>
          <p:cNvPr id="320" name="Google Shape;320;p37"/>
          <p:cNvSpPr txBox="1"/>
          <p:nvPr/>
        </p:nvSpPr>
        <p:spPr>
          <a:xfrm>
            <a:off x="705650" y="3012775"/>
            <a:ext cx="4186200" cy="250200"/>
          </a:xfrm>
          <a:prstGeom prst="rect">
            <a:avLst/>
          </a:prstGeom>
          <a:solidFill>
            <a:srgbClr val="C1BEBF"/>
          </a:solidFill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Microsoft YaHei" panose="020B0503020204020204" charset="-122"/>
              <a:buNone/>
            </a:pPr>
            <a:r>
              <a:rPr lang="en-US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quản lý, kinh doanh</a:t>
            </a:r>
            <a:endParaRPr sz="11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151825" y="340450"/>
            <a:ext cx="4186199" cy="418619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22" name="Google Shape;322;p37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12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/>
      <p:bldP spid="3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8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/>
          <p:nvPr/>
        </p:nvSpPr>
        <p:spPr>
          <a:xfrm>
            <a:off x="321175" y="251323"/>
            <a:ext cx="8598900" cy="458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29" name="Google Shape;329;p38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1261550" y="548713"/>
            <a:ext cx="73548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QUẢN LÝ, KINH DOANH</a:t>
            </a:r>
            <a:endParaRPr sz="1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32" name="Google Shape;332;p3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/>
          <p:nvPr/>
        </p:nvSpPr>
        <p:spPr>
          <a:xfrm>
            <a:off x="-2154475" y="2954977"/>
            <a:ext cx="23517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tài chính, thông tin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9501301" y="873606"/>
            <a:ext cx="249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thời gian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9939400" y="2710000"/>
            <a:ext cx="2442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các mối quan hệ xã hội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-2312225" y="1567375"/>
            <a:ext cx="263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Các nhà quản lý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7BFE37-780D-3145-8B85-69D39A9B28A9}"/>
              </a:ext>
            </a:extLst>
          </p:cNvPr>
          <p:cNvGrpSpPr/>
          <p:nvPr/>
        </p:nvGrpSpPr>
        <p:grpSpPr>
          <a:xfrm>
            <a:off x="2582575" y="5440890"/>
            <a:ext cx="4076100" cy="2975100"/>
            <a:chOff x="2561800" y="1151350"/>
            <a:chExt cx="4076100" cy="2975100"/>
          </a:xfrm>
        </p:grpSpPr>
        <p:pic>
          <p:nvPicPr>
            <p:cNvPr id="333" name="Google Shape;333;p38"/>
            <p:cNvPicPr preferRelativeResize="0"/>
            <p:nvPr/>
          </p:nvPicPr>
          <p:blipFill rotWithShape="1">
            <a:blip r:embed="rId5"/>
            <a:srcRect l="13157" r="13253"/>
            <a:stretch>
              <a:fillRect/>
            </a:stretch>
          </p:blipFill>
          <p:spPr>
            <a:xfrm>
              <a:off x="2561800" y="1151350"/>
              <a:ext cx="4076100" cy="29751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34" name="Google Shape;334;p38"/>
            <p:cNvSpPr txBox="1"/>
            <p:nvPr/>
          </p:nvSpPr>
          <p:spPr>
            <a:xfrm>
              <a:off x="3330600" y="1609675"/>
              <a:ext cx="2498700" cy="8289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34275" tIns="17150" rIns="34275" bIns="1715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đóng vai trò quan trọng</a:t>
              </a:r>
              <a:endParaRPr sz="2400" b="1" dirty="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339" name="Google Shape;339;p38"/>
            <p:cNvSpPr txBox="1"/>
            <p:nvPr/>
          </p:nvSpPr>
          <p:spPr>
            <a:xfrm>
              <a:off x="2672875" y="3757150"/>
              <a:ext cx="307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ontserrat Medium" panose="00000600000000000000"/>
                  <a:ea typeface="Montserrat Medium" panose="00000600000000000000"/>
                  <a:cs typeface="Montserrat Medium" panose="00000600000000000000"/>
                  <a:sym typeface="Montserrat Medium" panose="00000600000000000000"/>
                </a:rPr>
                <a:t>Nguồn: </a:t>
              </a:r>
              <a:r>
                <a:rPr lang="en-US" sz="1200" u="sng">
                  <a:solidFill>
                    <a:schemeClr val="dk1"/>
                  </a:solidFill>
                  <a:latin typeface="Montserrat Medium" panose="00000600000000000000"/>
                  <a:ea typeface="Montserrat Medium" panose="00000600000000000000"/>
                  <a:cs typeface="Montserrat Medium" panose="00000600000000000000"/>
                  <a:sym typeface="Montserrat Medium" panose="00000600000000000000"/>
                  <a:hlinkClick r:id="rId6"/>
                </a:rPr>
                <a:t>MONA.Media</a:t>
              </a:r>
              <a:r>
                <a:rPr lang="en-US" sz="1200">
                  <a:solidFill>
                    <a:schemeClr val="dk1"/>
                  </a:solidFill>
                  <a:latin typeface="Montserrat Medium" panose="00000600000000000000"/>
                  <a:ea typeface="Montserrat Medium" panose="00000600000000000000"/>
                  <a:cs typeface="Montserrat Medium" panose="00000600000000000000"/>
                  <a:sym typeface="Montserrat Medium" panose="00000600000000000000"/>
                </a:rPr>
                <a:t> (10/2024)</a:t>
              </a:r>
              <a:endParaRPr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endParaRPr>
            </a:p>
          </p:txBody>
        </p:sp>
      </p:grp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13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8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29" name="Google Shape;329;p38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1261550" y="548713"/>
            <a:ext cx="73548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QUẢN LÝ, KINH DOANH</a:t>
            </a:r>
            <a:endParaRPr sz="1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32" name="Google Shape;332;p3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/>
          <p:nvPr/>
        </p:nvSpPr>
        <p:spPr>
          <a:xfrm>
            <a:off x="321175" y="2906800"/>
            <a:ext cx="23517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tài chính, thông tin</a:t>
            </a:r>
            <a:endParaRPr sz="18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6545325" y="1462450"/>
            <a:ext cx="249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thời gian</a:t>
            </a:r>
            <a:endParaRPr sz="18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6469125" y="2906800"/>
            <a:ext cx="2442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các mối quan hệ xã hội</a:t>
            </a:r>
            <a:endParaRPr sz="18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180325" y="1462450"/>
            <a:ext cx="263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Các nhà quản lý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13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21081A-8D82-8ADB-E84C-0ECF1703C9DB}"/>
              </a:ext>
            </a:extLst>
          </p:cNvPr>
          <p:cNvGrpSpPr/>
          <p:nvPr/>
        </p:nvGrpSpPr>
        <p:grpSpPr>
          <a:xfrm>
            <a:off x="2593818" y="1237803"/>
            <a:ext cx="4076100" cy="2975100"/>
            <a:chOff x="2561800" y="1151350"/>
            <a:chExt cx="4076100" cy="2975100"/>
          </a:xfrm>
        </p:grpSpPr>
        <p:pic>
          <p:nvPicPr>
            <p:cNvPr id="3" name="Google Shape;333;p38">
              <a:extLst>
                <a:ext uri="{FF2B5EF4-FFF2-40B4-BE49-F238E27FC236}">
                  <a16:creationId xmlns:a16="http://schemas.microsoft.com/office/drawing/2014/main" id="{AB907067-B6C0-105C-4CFF-D0E4219FDC96}"/>
                </a:ext>
              </a:extLst>
            </p:cNvPr>
            <p:cNvPicPr preferRelativeResize="0"/>
            <p:nvPr/>
          </p:nvPicPr>
          <p:blipFill rotWithShape="1">
            <a:blip r:embed="rId5"/>
            <a:srcRect l="13157" r="13253"/>
            <a:stretch>
              <a:fillRect/>
            </a:stretch>
          </p:blipFill>
          <p:spPr>
            <a:xfrm>
              <a:off x="2561800" y="1151350"/>
              <a:ext cx="4076100" cy="29751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4" name="Google Shape;334;p38">
              <a:extLst>
                <a:ext uri="{FF2B5EF4-FFF2-40B4-BE49-F238E27FC236}">
                  <a16:creationId xmlns:a16="http://schemas.microsoft.com/office/drawing/2014/main" id="{834486D3-D478-7254-90F7-AC7B123BA82C}"/>
                </a:ext>
              </a:extLst>
            </p:cNvPr>
            <p:cNvSpPr txBox="1"/>
            <p:nvPr/>
          </p:nvSpPr>
          <p:spPr>
            <a:xfrm>
              <a:off x="3330600" y="1609675"/>
              <a:ext cx="2498700" cy="8289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34275" tIns="17150" rIns="34275" bIns="1715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đóng vai trò quan trọng</a:t>
              </a:r>
              <a:endParaRPr sz="2400" b="1" dirty="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" name="Google Shape;339;p38">
              <a:extLst>
                <a:ext uri="{FF2B5EF4-FFF2-40B4-BE49-F238E27FC236}">
                  <a16:creationId xmlns:a16="http://schemas.microsoft.com/office/drawing/2014/main" id="{B12C7F7D-6775-B500-6447-D04B9170F673}"/>
                </a:ext>
              </a:extLst>
            </p:cNvPr>
            <p:cNvSpPr txBox="1"/>
            <p:nvPr/>
          </p:nvSpPr>
          <p:spPr>
            <a:xfrm>
              <a:off x="2672875" y="3757150"/>
              <a:ext cx="307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ontserrat Medium" panose="00000600000000000000"/>
                  <a:ea typeface="Montserrat Medium" panose="00000600000000000000"/>
                  <a:cs typeface="Montserrat Medium" panose="00000600000000000000"/>
                  <a:sym typeface="Montserrat Medium" panose="00000600000000000000"/>
                </a:rPr>
                <a:t>Nguồn: </a:t>
              </a:r>
              <a:r>
                <a:rPr lang="en-US" sz="1200" u="sng">
                  <a:solidFill>
                    <a:schemeClr val="dk1"/>
                  </a:solidFill>
                  <a:latin typeface="Montserrat Medium" panose="00000600000000000000"/>
                  <a:ea typeface="Montserrat Medium" panose="00000600000000000000"/>
                  <a:cs typeface="Montserrat Medium" panose="00000600000000000000"/>
                  <a:sym typeface="Montserrat Medium" panose="00000600000000000000"/>
                  <a:hlinkClick r:id="rId6"/>
                </a:rPr>
                <a:t>MONA.Media</a:t>
              </a:r>
              <a:r>
                <a:rPr lang="en-US" sz="1200">
                  <a:solidFill>
                    <a:schemeClr val="dk1"/>
                  </a:solidFill>
                  <a:latin typeface="Montserrat Medium" panose="00000600000000000000"/>
                  <a:ea typeface="Montserrat Medium" panose="00000600000000000000"/>
                  <a:cs typeface="Montserrat Medium" panose="00000600000000000000"/>
                  <a:sym typeface="Montserrat Medium" panose="00000600000000000000"/>
                </a:rPr>
                <a:t> (10/2024)</a:t>
              </a:r>
              <a:endParaRPr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endParaRPr>
            </a:p>
          </p:txBody>
        </p:sp>
      </p:grpSp>
      <p:sp>
        <p:nvSpPr>
          <p:cNvPr id="6" name="Google Shape;351;p39">
            <a:extLst>
              <a:ext uri="{FF2B5EF4-FFF2-40B4-BE49-F238E27FC236}">
                <a16:creationId xmlns:a16="http://schemas.microsoft.com/office/drawing/2014/main" id="{909BDAE9-524B-7074-0F7F-148E555CB4C1}"/>
              </a:ext>
            </a:extLst>
          </p:cNvPr>
          <p:cNvSpPr txBox="1"/>
          <p:nvPr/>
        </p:nvSpPr>
        <p:spPr>
          <a:xfrm>
            <a:off x="383600" y="5883694"/>
            <a:ext cx="5393700" cy="28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Tự động hóa các quy trình 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Làm việc từ xa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Phân tích sự di chuyển của thị trường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Mở rộng thị trường, khách hàng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Tăng cường hiệu quả và năng suất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Phát triển chiến lược, sức mạnh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cạnh tranh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" name="Google Shape;352;p39">
            <a:extLst>
              <a:ext uri="{FF2B5EF4-FFF2-40B4-BE49-F238E27FC236}">
                <a16:creationId xmlns:a16="http://schemas.microsoft.com/office/drawing/2014/main" id="{DC889C9C-DE1D-1032-CFF1-8AF43067AA0A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785958" y="5285269"/>
            <a:ext cx="3085500" cy="204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pic>
        <p:nvPicPr>
          <p:cNvPr id="8" name="Google Shape;353;p39">
            <a:extLst>
              <a:ext uri="{FF2B5EF4-FFF2-40B4-BE49-F238E27FC236}">
                <a16:creationId xmlns:a16="http://schemas.microsoft.com/office/drawing/2014/main" id="{DBEF103B-E73B-FF0B-480E-5BF93838F012}"/>
              </a:ext>
            </a:extLst>
          </p:cNvPr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355725" y="6712594"/>
            <a:ext cx="2865600" cy="190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sp>
        <p:nvSpPr>
          <p:cNvPr id="9" name="Google Shape;354;p39">
            <a:extLst>
              <a:ext uri="{FF2B5EF4-FFF2-40B4-BE49-F238E27FC236}">
                <a16:creationId xmlns:a16="http://schemas.microsoft.com/office/drawing/2014/main" id="{CE3E46BC-973D-FA9D-B1F5-F113D20277C8}"/>
              </a:ext>
            </a:extLst>
          </p:cNvPr>
          <p:cNvSpPr txBox="1"/>
          <p:nvPr/>
        </p:nvSpPr>
        <p:spPr>
          <a:xfrm>
            <a:off x="1261550" y="5429869"/>
            <a:ext cx="363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Đối với các nhà quản lý</a:t>
            </a:r>
            <a:endParaRPr sz="21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" name="Google Shape;355;p39">
            <a:extLst>
              <a:ext uri="{FF2B5EF4-FFF2-40B4-BE49-F238E27FC236}">
                <a16:creationId xmlns:a16="http://schemas.microsoft.com/office/drawing/2014/main" id="{E80472F4-955D-08C4-37C3-6F9C1E35B116}"/>
              </a:ext>
            </a:extLst>
          </p:cNvPr>
          <p:cNvSpPr txBox="1"/>
          <p:nvPr/>
        </p:nvSpPr>
        <p:spPr>
          <a:xfrm>
            <a:off x="5890125" y="6343294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9"/>
              </a:rPr>
              <a:t>ZOHO Analytis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1" name="Google Shape;356;p39">
            <a:extLst>
              <a:ext uri="{FF2B5EF4-FFF2-40B4-BE49-F238E27FC236}">
                <a16:creationId xmlns:a16="http://schemas.microsoft.com/office/drawing/2014/main" id="{1D05682E-2B55-84A6-5CCB-28AB46F94941}"/>
              </a:ext>
            </a:extLst>
          </p:cNvPr>
          <p:cNvSpPr txBox="1"/>
          <p:nvPr/>
        </p:nvSpPr>
        <p:spPr>
          <a:xfrm>
            <a:off x="5468725" y="8325094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0"/>
              </a:rPr>
              <a:t>ri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0"/>
              </a:rPr>
              <a:t>ghtw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0"/>
              </a:rPr>
              <a:t>orks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9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9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47" name="Google Shape;347;p39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48" name="Google Shape;348;p39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383600" y="1462675"/>
            <a:ext cx="5393700" cy="28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Tự động hóa các quy trình 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Làm việc từ xa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Phân tích sự di chuyển của thị trường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Mở rộng thị trường, khách hàng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Tăng cường hiệu quả và năng suất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Phát triển chiến lược, sức mạnh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cạnh tranh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85958" y="864250"/>
            <a:ext cx="3085500" cy="204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pic>
        <p:nvPicPr>
          <p:cNvPr id="353" name="Google Shape;353;p3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355725" y="2291575"/>
            <a:ext cx="2865600" cy="190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sp>
        <p:nvSpPr>
          <p:cNvPr id="354" name="Google Shape;354;p39"/>
          <p:cNvSpPr txBox="1"/>
          <p:nvPr/>
        </p:nvSpPr>
        <p:spPr>
          <a:xfrm>
            <a:off x="1261550" y="1008850"/>
            <a:ext cx="363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Đối với các nhà quản lý</a:t>
            </a:r>
            <a:endParaRPr sz="21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5890125" y="1922275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6"/>
              </a:rPr>
              <a:t>ZOHO Analytis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5468725" y="3904075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7"/>
              </a:rPr>
              <a:t>ri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7"/>
              </a:rPr>
              <a:t>ghtw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7"/>
              </a:rPr>
              <a:t>orks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14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sp>
        <p:nvSpPr>
          <p:cNvPr id="2" name="Google Shape;331;p38">
            <a:extLst>
              <a:ext uri="{FF2B5EF4-FFF2-40B4-BE49-F238E27FC236}">
                <a16:creationId xmlns:a16="http://schemas.microsoft.com/office/drawing/2014/main" id="{E024E9D3-333E-4AC3-FD20-B52A134B8715}"/>
              </a:ext>
            </a:extLst>
          </p:cNvPr>
          <p:cNvSpPr txBox="1"/>
          <p:nvPr/>
        </p:nvSpPr>
        <p:spPr>
          <a:xfrm>
            <a:off x="1261550" y="548713"/>
            <a:ext cx="73548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QUẢN LÝ, KINH DOANH</a:t>
            </a:r>
            <a:endParaRPr sz="1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" name="Google Shape;332;p38">
            <a:extLst>
              <a:ext uri="{FF2B5EF4-FFF2-40B4-BE49-F238E27FC236}">
                <a16:creationId xmlns:a16="http://schemas.microsoft.com/office/drawing/2014/main" id="{92FF52FA-D633-2737-E29C-12277ACD152F}"/>
              </a:ext>
            </a:extLst>
          </p:cNvPr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68;p40">
            <a:extLst>
              <a:ext uri="{FF2B5EF4-FFF2-40B4-BE49-F238E27FC236}">
                <a16:creationId xmlns:a16="http://schemas.microsoft.com/office/drawing/2014/main" id="{AB572D02-340A-7355-A6E5-EAFAD1F3466B}"/>
              </a:ext>
            </a:extLst>
          </p:cNvPr>
          <p:cNvSpPr txBox="1"/>
          <p:nvPr/>
        </p:nvSpPr>
        <p:spPr>
          <a:xfrm>
            <a:off x="558825" y="6253550"/>
            <a:ext cx="46371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 dõi thu nhập, chi tiêu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Lập ngân sách và kiểm soát tình hình tài chính cá nhân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Quản lý thông tin cá nhân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" name="Google Shape;369;p40">
            <a:extLst>
              <a:ext uri="{FF2B5EF4-FFF2-40B4-BE49-F238E27FC236}">
                <a16:creationId xmlns:a16="http://schemas.microsoft.com/office/drawing/2014/main" id="{DCC29A6F-653B-7315-BD75-6E784B6F61C9}"/>
              </a:ext>
            </a:extLst>
          </p:cNvPr>
          <p:cNvPicPr preferRelativeResize="0"/>
          <p:nvPr/>
        </p:nvPicPr>
        <p:blipFill rotWithShape="1">
          <a:blip r:embed="rId9"/>
          <a:srcRect l="2847" r="2847"/>
          <a:stretch>
            <a:fillRect/>
          </a:stretch>
        </p:blipFill>
        <p:spPr>
          <a:xfrm>
            <a:off x="5426800" y="5425975"/>
            <a:ext cx="3274200" cy="217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pic>
        <p:nvPicPr>
          <p:cNvPr id="6" name="Google Shape;370;p40">
            <a:extLst>
              <a:ext uri="{FF2B5EF4-FFF2-40B4-BE49-F238E27FC236}">
                <a16:creationId xmlns:a16="http://schemas.microsoft.com/office/drawing/2014/main" id="{B3017850-E954-6962-4025-E5F17ADDF550}"/>
              </a:ext>
            </a:extLst>
          </p:cNvPr>
          <p:cNvPicPr preferRelativeResize="0"/>
          <p:nvPr/>
        </p:nvPicPr>
        <p:blipFill rotWithShape="1">
          <a:blip r:embed="rId10"/>
          <a:srcRect l="10523" r="10531"/>
          <a:stretch>
            <a:fillRect/>
          </a:stretch>
        </p:blipFill>
        <p:spPr>
          <a:xfrm>
            <a:off x="5108400" y="6987725"/>
            <a:ext cx="3078000" cy="204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Google Shape;371;p40">
            <a:extLst>
              <a:ext uri="{FF2B5EF4-FFF2-40B4-BE49-F238E27FC236}">
                <a16:creationId xmlns:a16="http://schemas.microsoft.com/office/drawing/2014/main" id="{E4DE0DC0-0611-B766-7437-A28CB1B18DD1}"/>
              </a:ext>
            </a:extLst>
          </p:cNvPr>
          <p:cNvSpPr txBox="1"/>
          <p:nvPr/>
        </p:nvSpPr>
        <p:spPr>
          <a:xfrm>
            <a:off x="206625" y="5729050"/>
            <a:ext cx="5341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Đối với việc quản lý tài chính, thông tin</a:t>
            </a:r>
            <a:endParaRPr sz="19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8" name="Google Shape;372;p40">
            <a:extLst>
              <a:ext uri="{FF2B5EF4-FFF2-40B4-BE49-F238E27FC236}">
                <a16:creationId xmlns:a16="http://schemas.microsoft.com/office/drawing/2014/main" id="{B44A4C59-BB5E-D7BC-4160-B8D25A3E0D86}"/>
              </a:ext>
            </a:extLst>
          </p:cNvPr>
          <p:cNvSpPr txBox="1"/>
          <p:nvPr/>
        </p:nvSpPr>
        <p:spPr>
          <a:xfrm>
            <a:off x="5426800" y="6686275"/>
            <a:ext cx="307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1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1"/>
              </a:rPr>
              <a:t>ZenOne</a:t>
            </a:r>
            <a:r>
              <a:rPr lang="en-US" sz="11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1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9" name="Google Shape;373;p40">
            <a:extLst>
              <a:ext uri="{FF2B5EF4-FFF2-40B4-BE49-F238E27FC236}">
                <a16:creationId xmlns:a16="http://schemas.microsoft.com/office/drawing/2014/main" id="{866C4196-C740-8591-18FA-2C1F05B3B40A}"/>
              </a:ext>
            </a:extLst>
          </p:cNvPr>
          <p:cNvSpPr txBox="1"/>
          <p:nvPr/>
        </p:nvSpPr>
        <p:spPr>
          <a:xfrm>
            <a:off x="5195925" y="8744150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2"/>
              </a:rPr>
              <a:t>BIDV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5171437" y="847120"/>
            <a:ext cx="23415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Microsoft YaHei" panose="020B0503020204020204" charset="-122"/>
              <a:buNone/>
            </a:pPr>
            <a:r>
              <a:rPr lang="en-US" sz="1900" b="1" i="0" u="none" strike="noStrike" cap="none">
                <a:solidFill>
                  <a:srgbClr val="3F3F3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1. </a:t>
            </a:r>
            <a:r>
              <a:rPr lang="en-US" sz="1900" b="1">
                <a:solidFill>
                  <a:srgbClr val="3F3F3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Y TẾ</a:t>
            </a:r>
            <a:endParaRPr sz="3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5171501" y="1127725"/>
            <a:ext cx="2341500" cy="157800"/>
          </a:xfrm>
          <a:prstGeom prst="rect">
            <a:avLst/>
          </a:prstGeom>
          <a:solidFill>
            <a:srgbClr val="C1BEBF"/>
          </a:solidFill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Microsoft YaHei" panose="020B0503020204020204" charset="-122"/>
              <a:buNone/>
            </a:pPr>
            <a:r>
              <a:rPr lang="en-US" sz="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công nghệ thông tin trong y tế</a:t>
            </a:r>
            <a:endParaRPr sz="5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5171425" y="2300350"/>
            <a:ext cx="2587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Microsoft YaHei" panose="020B0503020204020204" charset="-122"/>
              <a:buNone/>
            </a:pPr>
            <a:r>
              <a:rPr lang="en-US" sz="1900" b="1" i="0" u="none" strike="noStrike" cap="none">
                <a:solidFill>
                  <a:srgbClr val="3F3F3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3. </a:t>
            </a:r>
            <a:r>
              <a:rPr lang="en-US" sz="1900" b="1">
                <a:solidFill>
                  <a:srgbClr val="3F3F3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GIÁO DỤC</a:t>
            </a:r>
            <a:endParaRPr sz="3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5171425" y="2631875"/>
            <a:ext cx="2587800" cy="157800"/>
          </a:xfrm>
          <a:prstGeom prst="rect">
            <a:avLst/>
          </a:prstGeom>
          <a:solidFill>
            <a:srgbClr val="C1BEBF"/>
          </a:solidFill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Microsoft YaHei" panose="020B0503020204020204" charset="-122"/>
              <a:buNone/>
            </a:pPr>
            <a:r>
              <a:rPr lang="en-US" sz="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công nghệ thông tin trong giáo dục</a:t>
            </a:r>
            <a:endParaRPr sz="8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5171437" y="1548272"/>
            <a:ext cx="23415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Microsoft YaHei" panose="020B0503020204020204" charset="-122"/>
              <a:buNone/>
            </a:pPr>
            <a:r>
              <a:rPr lang="en-US" sz="1900" b="1" i="0" u="none" strike="noStrike" cap="none">
                <a:solidFill>
                  <a:srgbClr val="3F3F3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2. </a:t>
            </a:r>
            <a:r>
              <a:rPr lang="en-US" sz="1900" b="1">
                <a:solidFill>
                  <a:srgbClr val="3F3F3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VĂN HÓA</a:t>
            </a:r>
            <a:endParaRPr sz="3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5171425" y="1879800"/>
            <a:ext cx="2587800" cy="157800"/>
          </a:xfrm>
          <a:prstGeom prst="rect">
            <a:avLst/>
          </a:prstGeom>
          <a:solidFill>
            <a:srgbClr val="C1BEBF"/>
          </a:solidFill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Microsoft YaHei" panose="020B0503020204020204" charset="-122"/>
              <a:buNone/>
            </a:pPr>
            <a:r>
              <a:rPr lang="en-US" sz="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công nghệ thông tin trong văn hóa</a:t>
            </a:r>
            <a:endParaRPr sz="8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5171500" y="3053850"/>
            <a:ext cx="38523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Microsoft YaHei" panose="020B0503020204020204" charset="-122"/>
              <a:buNone/>
            </a:pPr>
            <a:r>
              <a:rPr lang="en-US" sz="1900" b="1" i="0" u="none" strike="noStrike" cap="none">
                <a:solidFill>
                  <a:srgbClr val="3F3F3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4. </a:t>
            </a:r>
            <a:r>
              <a:rPr lang="en-US" sz="1900" b="1">
                <a:solidFill>
                  <a:srgbClr val="3F3F3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LÝ, KINH DOANH</a:t>
            </a:r>
            <a:endParaRPr sz="3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171425" y="3385225"/>
            <a:ext cx="3192000" cy="157800"/>
          </a:xfrm>
          <a:prstGeom prst="rect">
            <a:avLst/>
          </a:prstGeom>
          <a:solidFill>
            <a:srgbClr val="C1BEBF"/>
          </a:solidFill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Microsoft YaHei" panose="020B0503020204020204" charset="-122"/>
              <a:buNone/>
            </a:pPr>
            <a:r>
              <a:rPr lang="en-US" sz="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công nghệ thông tin trong quản lý, kinh doanh</a:t>
            </a:r>
            <a:endParaRPr sz="8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E9F332-272D-FBF7-4194-6CC1A8BE18F3}"/>
              </a:ext>
            </a:extLst>
          </p:cNvPr>
          <p:cNvGrpSpPr/>
          <p:nvPr/>
        </p:nvGrpSpPr>
        <p:grpSpPr>
          <a:xfrm>
            <a:off x="-106987" y="569725"/>
            <a:ext cx="5440352" cy="4375872"/>
            <a:chOff x="-106987" y="569725"/>
            <a:chExt cx="5440352" cy="43758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C1C7CF4-F8E8-2AED-263B-BABE591B7C3D}"/>
                </a:ext>
              </a:extLst>
            </p:cNvPr>
            <p:cNvGrpSpPr/>
            <p:nvPr/>
          </p:nvGrpSpPr>
          <p:grpSpPr>
            <a:xfrm>
              <a:off x="-106987" y="1262380"/>
              <a:ext cx="5440352" cy="3683217"/>
              <a:chOff x="-106987" y="1262380"/>
              <a:chExt cx="5440352" cy="3683217"/>
            </a:xfrm>
          </p:grpSpPr>
          <p:pic>
            <p:nvPicPr>
              <p:cNvPr id="165" name="Google Shape;165;p27" descr="图片包含 圆屋顶&#10;&#10;自动生成的说明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-106987" y="2154116"/>
                <a:ext cx="2791481" cy="27914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27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925830" y="1262380"/>
                <a:ext cx="4407535" cy="34880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FB8D13E-7CAC-6078-BB46-0CAF72FF9CCC}"/>
                </a:ext>
              </a:extLst>
            </p:cNvPr>
            <p:cNvGrpSpPr/>
            <p:nvPr/>
          </p:nvGrpSpPr>
          <p:grpSpPr>
            <a:xfrm>
              <a:off x="804896" y="569725"/>
              <a:ext cx="3177576" cy="542700"/>
              <a:chOff x="804896" y="569725"/>
              <a:chExt cx="3177576" cy="542700"/>
            </a:xfrm>
          </p:grpSpPr>
          <p:sp>
            <p:nvSpPr>
              <p:cNvPr id="156" name="Google Shape;156;p27"/>
              <p:cNvSpPr txBox="1"/>
              <p:nvPr/>
            </p:nvSpPr>
            <p:spPr>
              <a:xfrm>
                <a:off x="1246772" y="569725"/>
                <a:ext cx="2735700" cy="54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4275" tIns="17150" rIns="34275" bIns="1715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336F8"/>
                  </a:buClr>
                  <a:buSzPts val="3300"/>
                  <a:buFont typeface="Microsoft YaHei" panose="020B0503020204020204" charset="-122"/>
                  <a:buNone/>
                </a:pPr>
                <a:r>
                  <a:rPr lang="en-US" sz="3300" b="1" i="1">
                    <a:solidFill>
                      <a:srgbClr val="9336F8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NỘI DUNG</a:t>
                </a:r>
                <a:endParaRPr sz="3300" b="1" i="1" u="none" strike="noStrike" cap="none">
                  <a:solidFill>
                    <a:srgbClr val="9336F8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pic>
            <p:nvPicPr>
              <p:cNvPr id="167" name="Google Shape;167;p27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804896" y="687495"/>
                <a:ext cx="365683" cy="3071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8" name="Google Shape;168;p27"/>
          <p:cNvSpPr/>
          <p:nvPr/>
        </p:nvSpPr>
        <p:spPr>
          <a:xfrm>
            <a:off x="5171500" y="3807650"/>
            <a:ext cx="38523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Microsoft YaHei" panose="020B0503020204020204" charset="-122"/>
              <a:buNone/>
            </a:pPr>
            <a:r>
              <a:rPr lang="en-US" sz="1900" b="1">
                <a:solidFill>
                  <a:srgbClr val="3F3F3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5</a:t>
            </a:r>
            <a:r>
              <a:rPr lang="en-US" sz="1900" b="1" i="0" u="none" strike="noStrike" cap="none">
                <a:solidFill>
                  <a:srgbClr val="3F3F3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. </a:t>
            </a:r>
            <a:r>
              <a:rPr lang="en-US" sz="1900" b="1">
                <a:solidFill>
                  <a:srgbClr val="3F3F3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AN NINH, BẢO MẬT</a:t>
            </a:r>
            <a:endParaRPr sz="3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5171425" y="4138575"/>
            <a:ext cx="3051000" cy="157800"/>
          </a:xfrm>
          <a:prstGeom prst="rect">
            <a:avLst/>
          </a:prstGeom>
          <a:solidFill>
            <a:srgbClr val="C1BEBF"/>
          </a:solidFill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Microsoft YaHei" panose="020B0503020204020204" charset="-122"/>
              <a:buNone/>
            </a:pPr>
            <a:r>
              <a:rPr lang="en-US" sz="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công nghệ thông tin trong an ninh, bảo mật</a:t>
            </a:r>
            <a:endParaRPr sz="8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0" name="Google Shape;170;p27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2</a:t>
            </a:fld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animBg="1"/>
      <p:bldP spid="159" grpId="0"/>
      <p:bldP spid="160" grpId="0" animBg="1"/>
      <p:bldP spid="161" grpId="0"/>
      <p:bldP spid="162" grpId="0" animBg="1"/>
      <p:bldP spid="163" grpId="0"/>
      <p:bldP spid="164" grpId="0" animBg="1"/>
      <p:bldP spid="168" grpId="0"/>
      <p:bldP spid="16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0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925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64" name="Google Shape;364;p40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65" name="Google Shape;365;p40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1261550" y="548713"/>
            <a:ext cx="73548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QUẢN LÝ, KINH DOANH</a:t>
            </a:r>
            <a:endParaRPr sz="1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67" name="Google Shape;367;p4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/>
          <p:nvPr/>
        </p:nvSpPr>
        <p:spPr>
          <a:xfrm>
            <a:off x="476600" y="1819850"/>
            <a:ext cx="46371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 dõi thu nhập, chi tiêu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Lập ngân sách và kiểm soát tình hình tài chính cá nhân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Quản lý thông tin cá nhân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69" name="Google Shape;369;p40"/>
          <p:cNvPicPr preferRelativeResize="0"/>
          <p:nvPr/>
        </p:nvPicPr>
        <p:blipFill rotWithShape="1">
          <a:blip r:embed="rId5"/>
          <a:srcRect l="2847" r="2847"/>
          <a:stretch>
            <a:fillRect/>
          </a:stretch>
        </p:blipFill>
        <p:spPr>
          <a:xfrm>
            <a:off x="5344575" y="992275"/>
            <a:ext cx="3274200" cy="217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pic>
        <p:nvPicPr>
          <p:cNvPr id="370" name="Google Shape;370;p40"/>
          <p:cNvPicPr preferRelativeResize="0"/>
          <p:nvPr/>
        </p:nvPicPr>
        <p:blipFill rotWithShape="1">
          <a:blip r:embed="rId6"/>
          <a:srcRect l="10523" r="10531"/>
          <a:stretch>
            <a:fillRect/>
          </a:stretch>
        </p:blipFill>
        <p:spPr>
          <a:xfrm>
            <a:off x="5026175" y="2554025"/>
            <a:ext cx="3078000" cy="204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sp>
        <p:nvSpPr>
          <p:cNvPr id="371" name="Google Shape;371;p40"/>
          <p:cNvSpPr txBox="1"/>
          <p:nvPr/>
        </p:nvSpPr>
        <p:spPr>
          <a:xfrm>
            <a:off x="124400" y="1295350"/>
            <a:ext cx="5341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Đối với việc quản lý tài chính, thông tin</a:t>
            </a:r>
            <a:endParaRPr sz="19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5344575" y="2252575"/>
            <a:ext cx="307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1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7"/>
              </a:rPr>
              <a:t>ZenOne</a:t>
            </a:r>
            <a:r>
              <a:rPr lang="en-US" sz="11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1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5113700" y="4310450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BIDV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374" name="Google Shape;374;p40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15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sp>
        <p:nvSpPr>
          <p:cNvPr id="2" name="Google Shape;351;p39">
            <a:extLst>
              <a:ext uri="{FF2B5EF4-FFF2-40B4-BE49-F238E27FC236}">
                <a16:creationId xmlns:a16="http://schemas.microsoft.com/office/drawing/2014/main" id="{4059C621-D2C4-74B0-981D-7EE688C94BA3}"/>
              </a:ext>
            </a:extLst>
          </p:cNvPr>
          <p:cNvSpPr txBox="1"/>
          <p:nvPr/>
        </p:nvSpPr>
        <p:spPr>
          <a:xfrm>
            <a:off x="-5129820" y="1715800"/>
            <a:ext cx="5393700" cy="28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Tự động hóa các quy trình 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Làm việc từ xa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Phân tích sự di chuyển của thị trường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Mở rộng thị trường, khách hàng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Tăng cường hiệu quả và năng suất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Phát triển chiến lược, sức mạnh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cạnh tranh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Google Shape;352;p39">
            <a:extLst>
              <a:ext uri="{FF2B5EF4-FFF2-40B4-BE49-F238E27FC236}">
                <a16:creationId xmlns:a16="http://schemas.microsoft.com/office/drawing/2014/main" id="{AF9CED1A-8054-62BF-42EB-C2692E55AA83}"/>
              </a:ext>
            </a:extLst>
          </p:cNvPr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9959856" y="1085975"/>
            <a:ext cx="3085500" cy="204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pic>
        <p:nvPicPr>
          <p:cNvPr id="4" name="Google Shape;353;p39">
            <a:extLst>
              <a:ext uri="{FF2B5EF4-FFF2-40B4-BE49-F238E27FC236}">
                <a16:creationId xmlns:a16="http://schemas.microsoft.com/office/drawing/2014/main" id="{67840034-9384-B008-17BF-B97086532255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9529623" y="2513300"/>
            <a:ext cx="2865600" cy="190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354;p39">
            <a:extLst>
              <a:ext uri="{FF2B5EF4-FFF2-40B4-BE49-F238E27FC236}">
                <a16:creationId xmlns:a16="http://schemas.microsoft.com/office/drawing/2014/main" id="{E4ED5DAA-70F8-D701-BBFF-5725FC090DA5}"/>
              </a:ext>
            </a:extLst>
          </p:cNvPr>
          <p:cNvSpPr txBox="1"/>
          <p:nvPr/>
        </p:nvSpPr>
        <p:spPr>
          <a:xfrm>
            <a:off x="-4251870" y="1261975"/>
            <a:ext cx="363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Đối với các nhà quản lý</a:t>
            </a:r>
            <a:endParaRPr sz="21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Google Shape;355;p39">
            <a:extLst>
              <a:ext uri="{FF2B5EF4-FFF2-40B4-BE49-F238E27FC236}">
                <a16:creationId xmlns:a16="http://schemas.microsoft.com/office/drawing/2014/main" id="{1C3D24F5-FCD3-362C-6956-84642729904D}"/>
              </a:ext>
            </a:extLst>
          </p:cNvPr>
          <p:cNvSpPr txBox="1"/>
          <p:nvPr/>
        </p:nvSpPr>
        <p:spPr>
          <a:xfrm>
            <a:off x="10064023" y="2144000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1"/>
              </a:rPr>
              <a:t>ZOHO Analytis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7" name="Google Shape;356;p39">
            <a:extLst>
              <a:ext uri="{FF2B5EF4-FFF2-40B4-BE49-F238E27FC236}">
                <a16:creationId xmlns:a16="http://schemas.microsoft.com/office/drawing/2014/main" id="{4862D73E-E9D5-1535-22E9-4B57EEE3DDF0}"/>
              </a:ext>
            </a:extLst>
          </p:cNvPr>
          <p:cNvSpPr txBox="1"/>
          <p:nvPr/>
        </p:nvSpPr>
        <p:spPr>
          <a:xfrm>
            <a:off x="9642623" y="4125800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2"/>
              </a:rPr>
              <a:t>ri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2"/>
              </a:rPr>
              <a:t>ghtw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2"/>
              </a:rPr>
              <a:t>orks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8" name="Google Shape;385;p41">
            <a:extLst>
              <a:ext uri="{FF2B5EF4-FFF2-40B4-BE49-F238E27FC236}">
                <a16:creationId xmlns:a16="http://schemas.microsoft.com/office/drawing/2014/main" id="{F2BFFCCA-AEAF-AD2F-45BF-5B8F62E78297}"/>
              </a:ext>
            </a:extLst>
          </p:cNvPr>
          <p:cNvSpPr txBox="1"/>
          <p:nvPr/>
        </p:nvSpPr>
        <p:spPr>
          <a:xfrm>
            <a:off x="3796675" y="7848770"/>
            <a:ext cx="433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lịch trình, công việc</a:t>
            </a:r>
            <a:endParaRPr sz="21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9" name="Google Shape;386;p41">
            <a:extLst>
              <a:ext uri="{FF2B5EF4-FFF2-40B4-BE49-F238E27FC236}">
                <a16:creationId xmlns:a16="http://schemas.microsoft.com/office/drawing/2014/main" id="{935AC2FC-8440-AE76-B00A-02E866402AC1}"/>
              </a:ext>
            </a:extLst>
          </p:cNvPr>
          <p:cNvSpPr txBox="1"/>
          <p:nvPr/>
        </p:nvSpPr>
        <p:spPr>
          <a:xfrm>
            <a:off x="654525" y="6154995"/>
            <a:ext cx="28134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Đối với việc</a:t>
            </a:r>
            <a:endParaRPr sz="22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thời gian</a:t>
            </a:r>
            <a:endParaRPr sz="22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10" name="Google Shape;387;p41">
            <a:extLst>
              <a:ext uri="{FF2B5EF4-FFF2-40B4-BE49-F238E27FC236}">
                <a16:creationId xmlns:a16="http://schemas.microsoft.com/office/drawing/2014/main" id="{F0FA9953-D5FD-82DB-F605-018942271B6C}"/>
              </a:ext>
            </a:extLst>
          </p:cNvPr>
          <p:cNvGrpSpPr/>
          <p:nvPr/>
        </p:nvGrpSpPr>
        <p:grpSpPr>
          <a:xfrm>
            <a:off x="3698451" y="5547537"/>
            <a:ext cx="4431082" cy="2111578"/>
            <a:chOff x="3885400" y="1682438"/>
            <a:chExt cx="3397288" cy="1714500"/>
          </a:xfrm>
        </p:grpSpPr>
        <p:pic>
          <p:nvPicPr>
            <p:cNvPr id="11" name="Google Shape;388;p41">
              <a:extLst>
                <a:ext uri="{FF2B5EF4-FFF2-40B4-BE49-F238E27FC236}">
                  <a16:creationId xmlns:a16="http://schemas.microsoft.com/office/drawing/2014/main" id="{43B07C19-E698-2299-B6C4-9B8E1B200594}"/>
                </a:ext>
              </a:extLst>
            </p:cNvPr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3885400" y="1682438"/>
              <a:ext cx="1714500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89;p41">
              <a:extLst>
                <a:ext uri="{FF2B5EF4-FFF2-40B4-BE49-F238E27FC236}">
                  <a16:creationId xmlns:a16="http://schemas.microsoft.com/office/drawing/2014/main" id="{E35FE450-B156-81AB-D1F5-82C6B32558CE}"/>
                </a:ext>
              </a:extLst>
            </p:cNvPr>
            <p:cNvPicPr preferRelativeResize="0"/>
            <p:nvPr/>
          </p:nvPicPr>
          <p:blipFill>
            <a:blip r:embed="rId14"/>
            <a:stretch>
              <a:fillRect/>
            </a:stretch>
          </p:blipFill>
          <p:spPr>
            <a:xfrm>
              <a:off x="5828113" y="1812400"/>
              <a:ext cx="1454575" cy="1454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1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81" name="Google Shape;381;p41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82" name="Google Shape;382;p41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1261550" y="548713"/>
            <a:ext cx="73548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QUẢN LÝ, KINH DOANH</a:t>
            </a:r>
            <a:endParaRPr sz="1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1"/>
          <p:cNvSpPr txBox="1"/>
          <p:nvPr/>
        </p:nvSpPr>
        <p:spPr>
          <a:xfrm>
            <a:off x="3689700" y="3817200"/>
            <a:ext cx="433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lịch trình, công việc</a:t>
            </a:r>
            <a:endParaRPr sz="21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547550" y="2123425"/>
            <a:ext cx="28134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Đối với việc</a:t>
            </a:r>
            <a:endParaRPr sz="22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thời gian</a:t>
            </a:r>
            <a:endParaRPr sz="22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387" name="Google Shape;387;p41"/>
          <p:cNvGrpSpPr/>
          <p:nvPr/>
        </p:nvGrpSpPr>
        <p:grpSpPr>
          <a:xfrm>
            <a:off x="3591476" y="1515967"/>
            <a:ext cx="4431082" cy="2111578"/>
            <a:chOff x="3885400" y="1682438"/>
            <a:chExt cx="3397288" cy="1714500"/>
          </a:xfrm>
        </p:grpSpPr>
        <p:pic>
          <p:nvPicPr>
            <p:cNvPr id="388" name="Google Shape;388;p4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3885400" y="1682438"/>
              <a:ext cx="1714500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41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5828113" y="1812400"/>
              <a:ext cx="1454575" cy="1454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41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16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sp>
        <p:nvSpPr>
          <p:cNvPr id="2" name="Google Shape;368;p40">
            <a:extLst>
              <a:ext uri="{FF2B5EF4-FFF2-40B4-BE49-F238E27FC236}">
                <a16:creationId xmlns:a16="http://schemas.microsoft.com/office/drawing/2014/main" id="{80F3420E-A952-5C50-E6C2-909E3E2287CC}"/>
              </a:ext>
            </a:extLst>
          </p:cNvPr>
          <p:cNvSpPr txBox="1"/>
          <p:nvPr/>
        </p:nvSpPr>
        <p:spPr>
          <a:xfrm>
            <a:off x="-4922787" y="1932023"/>
            <a:ext cx="46371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 dõi thu nhập, chi tiêu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Lập ngân sách và kiểm soát tình hình tài chính cá nhân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Quản lý thông tin cá nhân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Google Shape;369;p40">
            <a:extLst>
              <a:ext uri="{FF2B5EF4-FFF2-40B4-BE49-F238E27FC236}">
                <a16:creationId xmlns:a16="http://schemas.microsoft.com/office/drawing/2014/main" id="{019999E3-723B-0857-A511-F2EE053C9651}"/>
              </a:ext>
            </a:extLst>
          </p:cNvPr>
          <p:cNvPicPr preferRelativeResize="0"/>
          <p:nvPr/>
        </p:nvPicPr>
        <p:blipFill rotWithShape="1">
          <a:blip r:embed="rId7"/>
          <a:srcRect l="2847" r="2847"/>
          <a:stretch>
            <a:fillRect/>
          </a:stretch>
        </p:blipFill>
        <p:spPr>
          <a:xfrm>
            <a:off x="9775961" y="1037425"/>
            <a:ext cx="3274200" cy="217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pic>
        <p:nvPicPr>
          <p:cNvPr id="4" name="Google Shape;370;p40">
            <a:extLst>
              <a:ext uri="{FF2B5EF4-FFF2-40B4-BE49-F238E27FC236}">
                <a16:creationId xmlns:a16="http://schemas.microsoft.com/office/drawing/2014/main" id="{EDD0B908-49E8-DBB4-04EC-D453F185E8DA}"/>
              </a:ext>
            </a:extLst>
          </p:cNvPr>
          <p:cNvPicPr preferRelativeResize="0"/>
          <p:nvPr/>
        </p:nvPicPr>
        <p:blipFill rotWithShape="1">
          <a:blip r:embed="rId8"/>
          <a:srcRect l="10523" r="10531"/>
          <a:stretch>
            <a:fillRect/>
          </a:stretch>
        </p:blipFill>
        <p:spPr>
          <a:xfrm>
            <a:off x="9457561" y="2599175"/>
            <a:ext cx="3078000" cy="204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8575" algn="ctr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371;p40">
            <a:extLst>
              <a:ext uri="{FF2B5EF4-FFF2-40B4-BE49-F238E27FC236}">
                <a16:creationId xmlns:a16="http://schemas.microsoft.com/office/drawing/2014/main" id="{B8EBDF68-7E33-B36D-C03B-3564D505C545}"/>
              </a:ext>
            </a:extLst>
          </p:cNvPr>
          <p:cNvSpPr txBox="1"/>
          <p:nvPr/>
        </p:nvSpPr>
        <p:spPr>
          <a:xfrm>
            <a:off x="-5274987" y="1407523"/>
            <a:ext cx="5341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Đối với việc quản lý tài chính, thông tin</a:t>
            </a:r>
            <a:endParaRPr sz="19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Google Shape;372;p40">
            <a:extLst>
              <a:ext uri="{FF2B5EF4-FFF2-40B4-BE49-F238E27FC236}">
                <a16:creationId xmlns:a16="http://schemas.microsoft.com/office/drawing/2014/main" id="{CAA3E08E-3490-0B53-43A9-B2545F778E10}"/>
              </a:ext>
            </a:extLst>
          </p:cNvPr>
          <p:cNvSpPr txBox="1"/>
          <p:nvPr/>
        </p:nvSpPr>
        <p:spPr>
          <a:xfrm>
            <a:off x="9775961" y="2297725"/>
            <a:ext cx="307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1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9"/>
              </a:rPr>
              <a:t>ZenOne</a:t>
            </a:r>
            <a:r>
              <a:rPr lang="en-US" sz="11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1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7" name="Google Shape;373;p40">
            <a:extLst>
              <a:ext uri="{FF2B5EF4-FFF2-40B4-BE49-F238E27FC236}">
                <a16:creationId xmlns:a16="http://schemas.microsoft.com/office/drawing/2014/main" id="{54BCD0B9-E6DB-7453-CE09-D9313F130421}"/>
              </a:ext>
            </a:extLst>
          </p:cNvPr>
          <p:cNvSpPr txBox="1"/>
          <p:nvPr/>
        </p:nvSpPr>
        <p:spPr>
          <a:xfrm>
            <a:off x="9545086" y="4355600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0"/>
              </a:rPr>
              <a:t>BIDV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8" name="Google Shape;401;p42">
            <a:extLst>
              <a:ext uri="{FF2B5EF4-FFF2-40B4-BE49-F238E27FC236}">
                <a16:creationId xmlns:a16="http://schemas.microsoft.com/office/drawing/2014/main" id="{8161241B-7462-19EC-3684-655EEF851D34}"/>
              </a:ext>
            </a:extLst>
          </p:cNvPr>
          <p:cNvSpPr txBox="1"/>
          <p:nvPr/>
        </p:nvSpPr>
        <p:spPr>
          <a:xfrm>
            <a:off x="3529189" y="7142039"/>
            <a:ext cx="4837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mối quan hệ xã hội thông qua các nền tảng mạng xã hội</a:t>
            </a:r>
            <a:endParaRPr sz="2000" b="1">
              <a:solidFill>
                <a:srgbClr val="5B15AA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grpSp>
        <p:nvGrpSpPr>
          <p:cNvPr id="9" name="Google Shape;402;p42">
            <a:extLst>
              <a:ext uri="{FF2B5EF4-FFF2-40B4-BE49-F238E27FC236}">
                <a16:creationId xmlns:a16="http://schemas.microsoft.com/office/drawing/2014/main" id="{61F31304-9649-88EE-048E-848B3C7D505B}"/>
              </a:ext>
            </a:extLst>
          </p:cNvPr>
          <p:cNvGrpSpPr/>
          <p:nvPr/>
        </p:nvGrpSpPr>
        <p:grpSpPr>
          <a:xfrm>
            <a:off x="3360950" y="5431451"/>
            <a:ext cx="5081630" cy="1463423"/>
            <a:chOff x="3534400" y="1831125"/>
            <a:chExt cx="4795800" cy="1253575"/>
          </a:xfrm>
        </p:grpSpPr>
        <p:pic>
          <p:nvPicPr>
            <p:cNvPr id="10" name="Google Shape;403;p42">
              <a:extLst>
                <a:ext uri="{FF2B5EF4-FFF2-40B4-BE49-F238E27FC236}">
                  <a16:creationId xmlns:a16="http://schemas.microsoft.com/office/drawing/2014/main" id="{EED72AD1-F159-DE1E-9EBD-DEBDD8638EEA}"/>
                </a:ext>
              </a:extLst>
            </p:cNvPr>
            <p:cNvPicPr preferRelativeResize="0"/>
            <p:nvPr/>
          </p:nvPicPr>
          <p:blipFill rotWithShape="1">
            <a:blip r:embed="rId11"/>
            <a:srcRect t="17854" b="4481"/>
            <a:stretch>
              <a:fillRect/>
            </a:stretch>
          </p:blipFill>
          <p:spPr>
            <a:xfrm>
              <a:off x="4902888" y="1851400"/>
              <a:ext cx="2058900" cy="12333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5715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" name="Google Shape;404;p42">
              <a:extLst>
                <a:ext uri="{FF2B5EF4-FFF2-40B4-BE49-F238E27FC236}">
                  <a16:creationId xmlns:a16="http://schemas.microsoft.com/office/drawing/2014/main" id="{083B9FBD-2CE3-207F-F2D0-81C868844E4B}"/>
                </a:ext>
              </a:extLst>
            </p:cNvPr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7096900" y="1849875"/>
              <a:ext cx="1233300" cy="1184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5715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" name="Google Shape;405;p42">
              <a:extLst>
                <a:ext uri="{FF2B5EF4-FFF2-40B4-BE49-F238E27FC236}">
                  <a16:creationId xmlns:a16="http://schemas.microsoft.com/office/drawing/2014/main" id="{F204107B-A43E-B62B-F522-92E1C5344BD2}"/>
                </a:ext>
              </a:extLst>
            </p:cNvPr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3534400" y="1831125"/>
              <a:ext cx="1233300" cy="12333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571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3" name="Google Shape;406;p42">
            <a:extLst>
              <a:ext uri="{FF2B5EF4-FFF2-40B4-BE49-F238E27FC236}">
                <a16:creationId xmlns:a16="http://schemas.microsoft.com/office/drawing/2014/main" id="{671211E9-71B4-C0C1-E97A-DFD260093EDE}"/>
              </a:ext>
            </a:extLst>
          </p:cNvPr>
          <p:cNvSpPr txBox="1"/>
          <p:nvPr/>
        </p:nvSpPr>
        <p:spPr>
          <a:xfrm>
            <a:off x="250964" y="5898489"/>
            <a:ext cx="30519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Đối với quản lý </a:t>
            </a:r>
            <a:endParaRPr sz="22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mối quan hệ xã hội</a:t>
            </a:r>
            <a:endParaRPr sz="22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2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/>
          <p:nvPr/>
        </p:nvSpPr>
        <p:spPr>
          <a:xfrm>
            <a:off x="272562" y="276898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97" name="Google Shape;397;p42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99" name="Google Shape;399;p42"/>
          <p:cNvSpPr txBox="1"/>
          <p:nvPr/>
        </p:nvSpPr>
        <p:spPr>
          <a:xfrm>
            <a:off x="1261550" y="548713"/>
            <a:ext cx="73548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QUẢN LÝ, KINH DOANH</a:t>
            </a:r>
            <a:endParaRPr sz="1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400" name="Google Shape;400;p4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2"/>
          <p:cNvSpPr txBox="1"/>
          <p:nvPr/>
        </p:nvSpPr>
        <p:spPr>
          <a:xfrm>
            <a:off x="3702525" y="3255350"/>
            <a:ext cx="4837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mối quan hệ xã hội thông qua các nền tảng mạng xã hội</a:t>
            </a:r>
            <a:endParaRPr sz="2000" b="1">
              <a:solidFill>
                <a:srgbClr val="5B15AA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grpSp>
        <p:nvGrpSpPr>
          <p:cNvPr id="402" name="Google Shape;402;p42"/>
          <p:cNvGrpSpPr/>
          <p:nvPr/>
        </p:nvGrpSpPr>
        <p:grpSpPr>
          <a:xfrm>
            <a:off x="3534286" y="1544762"/>
            <a:ext cx="5081630" cy="1463423"/>
            <a:chOff x="3534400" y="1831125"/>
            <a:chExt cx="4795800" cy="1253575"/>
          </a:xfrm>
        </p:grpSpPr>
        <p:pic>
          <p:nvPicPr>
            <p:cNvPr id="403" name="Google Shape;403;p42"/>
            <p:cNvPicPr preferRelativeResize="0"/>
            <p:nvPr/>
          </p:nvPicPr>
          <p:blipFill rotWithShape="1">
            <a:blip r:embed="rId5"/>
            <a:srcRect t="17854" b="4481"/>
            <a:stretch>
              <a:fillRect/>
            </a:stretch>
          </p:blipFill>
          <p:spPr>
            <a:xfrm>
              <a:off x="4902888" y="1851400"/>
              <a:ext cx="2058900" cy="12333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5715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04" name="Google Shape;404;p42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7096900" y="1849875"/>
              <a:ext cx="1233300" cy="1184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5715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05" name="Google Shape;405;p42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3534400" y="1831125"/>
              <a:ext cx="1233300" cy="12333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571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06" name="Google Shape;406;p42"/>
          <p:cNvSpPr txBox="1"/>
          <p:nvPr/>
        </p:nvSpPr>
        <p:spPr>
          <a:xfrm>
            <a:off x="424300" y="2011800"/>
            <a:ext cx="30519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Đối với quản lý </a:t>
            </a:r>
            <a:endParaRPr sz="22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mối quan hệ xã hội</a:t>
            </a:r>
            <a:endParaRPr sz="22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07" name="Google Shape;407;p42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17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sp>
        <p:nvSpPr>
          <p:cNvPr id="2" name="Google Shape;385;p41">
            <a:extLst>
              <a:ext uri="{FF2B5EF4-FFF2-40B4-BE49-F238E27FC236}">
                <a16:creationId xmlns:a16="http://schemas.microsoft.com/office/drawing/2014/main" id="{AEBA3639-518C-A828-A692-87B131119354}"/>
              </a:ext>
            </a:extLst>
          </p:cNvPr>
          <p:cNvSpPr txBox="1"/>
          <p:nvPr/>
        </p:nvSpPr>
        <p:spPr>
          <a:xfrm>
            <a:off x="9523386" y="3433147"/>
            <a:ext cx="433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lịch trình, công việc</a:t>
            </a:r>
            <a:endParaRPr sz="21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" name="Google Shape;386;p41">
            <a:extLst>
              <a:ext uri="{FF2B5EF4-FFF2-40B4-BE49-F238E27FC236}">
                <a16:creationId xmlns:a16="http://schemas.microsoft.com/office/drawing/2014/main" id="{90B0C147-F3A0-8336-6B25-2D790B4EB4B9}"/>
              </a:ext>
            </a:extLst>
          </p:cNvPr>
          <p:cNvSpPr txBox="1"/>
          <p:nvPr/>
        </p:nvSpPr>
        <p:spPr>
          <a:xfrm>
            <a:off x="-2880015" y="1886442"/>
            <a:ext cx="28134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Đối với việc</a:t>
            </a:r>
            <a:endParaRPr sz="22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thời gian</a:t>
            </a:r>
            <a:endParaRPr sz="22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4" name="Google Shape;387;p41">
            <a:extLst>
              <a:ext uri="{FF2B5EF4-FFF2-40B4-BE49-F238E27FC236}">
                <a16:creationId xmlns:a16="http://schemas.microsoft.com/office/drawing/2014/main" id="{73706647-B0F1-2562-7B76-42CC19875BCE}"/>
              </a:ext>
            </a:extLst>
          </p:cNvPr>
          <p:cNvGrpSpPr/>
          <p:nvPr/>
        </p:nvGrpSpPr>
        <p:grpSpPr>
          <a:xfrm>
            <a:off x="9425162" y="1131914"/>
            <a:ext cx="4431082" cy="2111578"/>
            <a:chOff x="3885400" y="1682438"/>
            <a:chExt cx="3397288" cy="1714500"/>
          </a:xfrm>
        </p:grpSpPr>
        <p:pic>
          <p:nvPicPr>
            <p:cNvPr id="5" name="Google Shape;388;p41">
              <a:extLst>
                <a:ext uri="{FF2B5EF4-FFF2-40B4-BE49-F238E27FC236}">
                  <a16:creationId xmlns:a16="http://schemas.microsoft.com/office/drawing/2014/main" id="{7D7010D0-51CD-C2C6-54C9-0E57FCD5A068}"/>
                </a:ext>
              </a:extLst>
            </p:cNvPr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3885400" y="1682438"/>
              <a:ext cx="1714500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389;p41">
              <a:extLst>
                <a:ext uri="{FF2B5EF4-FFF2-40B4-BE49-F238E27FC236}">
                  <a16:creationId xmlns:a16="http://schemas.microsoft.com/office/drawing/2014/main" id="{B2B8B135-0473-A811-3739-979943A6E851}"/>
                </a:ext>
              </a:extLst>
            </p:cNvPr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5828113" y="1812400"/>
              <a:ext cx="1454575" cy="1454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3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705650" y="2095150"/>
            <a:ext cx="42594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ts val="3178"/>
              <a:buFont typeface="Microsoft YaHei" panose="020B0503020204020204" charset="-122"/>
              <a:buNone/>
            </a:pPr>
            <a:r>
              <a:rPr lang="en-US" sz="3030" b="1">
                <a:solidFill>
                  <a:srgbClr val="9336F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AN NINH, BẢO MẬT</a:t>
            </a:r>
            <a:endParaRPr sz="6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B1C494-ED60-7C21-1C27-D0C52C0D0A5C}"/>
              </a:ext>
            </a:extLst>
          </p:cNvPr>
          <p:cNvGrpSpPr/>
          <p:nvPr/>
        </p:nvGrpSpPr>
        <p:grpSpPr>
          <a:xfrm>
            <a:off x="705646" y="1621538"/>
            <a:ext cx="1341754" cy="600900"/>
            <a:chOff x="705646" y="1621538"/>
            <a:chExt cx="1341754" cy="600900"/>
          </a:xfrm>
        </p:grpSpPr>
        <p:pic>
          <p:nvPicPr>
            <p:cNvPr id="415" name="Google Shape;415;p43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05646" y="1768407"/>
              <a:ext cx="365683" cy="307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43"/>
            <p:cNvSpPr txBox="1"/>
            <p:nvPr/>
          </p:nvSpPr>
          <p:spPr>
            <a:xfrm>
              <a:off x="1145000" y="1621538"/>
              <a:ext cx="902400" cy="600900"/>
            </a:xfrm>
            <a:prstGeom prst="rect">
              <a:avLst/>
            </a:prstGeom>
            <a:solidFill>
              <a:srgbClr val="933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05</a:t>
              </a:r>
              <a:endParaRPr sz="3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sp>
        <p:nvSpPr>
          <p:cNvPr id="417" name="Google Shape;417;p43"/>
          <p:cNvSpPr txBox="1"/>
          <p:nvPr/>
        </p:nvSpPr>
        <p:spPr>
          <a:xfrm>
            <a:off x="705650" y="2784175"/>
            <a:ext cx="3866400" cy="250200"/>
          </a:xfrm>
          <a:prstGeom prst="rect">
            <a:avLst/>
          </a:prstGeom>
          <a:solidFill>
            <a:srgbClr val="C1BEBF"/>
          </a:solidFill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Microsoft YaHei" panose="020B0503020204020204" charset="-122"/>
              <a:buNone/>
            </a:pPr>
            <a:r>
              <a:rPr lang="en-US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an ninh, bảo mật</a:t>
            </a:r>
            <a:endParaRPr sz="11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418" name="Google Shape;418;p4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149050" y="-7467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3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18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/>
      <p:bldP spid="4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4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4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26" name="Google Shape;426;p44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27" name="Google Shape;427;p44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1252325" y="533413"/>
            <a:ext cx="73548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2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AN NINH, BẢO MẬT</a:t>
            </a:r>
            <a:endParaRPr sz="2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429" name="Google Shape;429;p4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4" descr="A hand typing on a computer&#10;&#10;Description automatically generated"/>
          <p:cNvPicPr preferRelativeResize="0"/>
          <p:nvPr/>
        </p:nvPicPr>
        <p:blipFill rotWithShape="1">
          <a:blip r:embed="rId5"/>
          <a:srcRect l="12587"/>
          <a:stretch>
            <a:fillRect/>
          </a:stretch>
        </p:blipFill>
        <p:spPr>
          <a:xfrm>
            <a:off x="272562" y="5342123"/>
            <a:ext cx="3695700" cy="266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66675" algn="bl" rotWithShape="0">
              <a:srgbClr val="000000">
                <a:alpha val="40000"/>
              </a:srgbClr>
            </a:outerShdw>
          </a:effectLst>
        </p:spPr>
      </p:pic>
      <p:sp>
        <p:nvSpPr>
          <p:cNvPr id="431" name="Google Shape;431;p44"/>
          <p:cNvSpPr txBox="1"/>
          <p:nvPr/>
        </p:nvSpPr>
        <p:spPr>
          <a:xfrm>
            <a:off x="4787900" y="6191850"/>
            <a:ext cx="4637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Mã hóa dữ liệu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Hỗ trợ xác thực hai yếu tố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774796" y="8227579"/>
            <a:ext cx="788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Tăng cường mức độ bảo mật trong truy cập thông tin</a:t>
            </a:r>
            <a:endParaRPr sz="20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>
            <a:off x="4787900" y="5779025"/>
            <a:ext cx="53955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2000" b="1" dirty="0">
                <a:solidFill>
                  <a:srgbClr val="5B15AA"/>
                </a:solidFill>
                <a:highlight>
                  <a:schemeClr val="lt1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Bảo mật dữ liệu </a:t>
            </a:r>
            <a:endParaRPr sz="2000" b="1" dirty="0">
              <a:solidFill>
                <a:srgbClr val="5B15AA"/>
              </a:solidFill>
              <a:highlight>
                <a:schemeClr val="lt1"/>
              </a:highlight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34" name="Google Shape;434;p44"/>
          <p:cNvSpPr txBox="1"/>
          <p:nvPr/>
        </p:nvSpPr>
        <p:spPr>
          <a:xfrm>
            <a:off x="549398" y="7790677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6"/>
              </a:rPr>
              <a:t>Nhơn Hội IP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435" name="Google Shape;435;p44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19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5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5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42" name="Google Shape;442;p45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43" name="Google Shape;443;p45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44" name="Google Shape;444;p45"/>
          <p:cNvSpPr txBox="1"/>
          <p:nvPr/>
        </p:nvSpPr>
        <p:spPr>
          <a:xfrm>
            <a:off x="1252325" y="533413"/>
            <a:ext cx="73548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2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AN NINH, BẢO MẬT</a:t>
            </a:r>
            <a:endParaRPr sz="2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445" name="Google Shape;445;p4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5"/>
          <p:cNvPicPr preferRelativeResize="0"/>
          <p:nvPr/>
        </p:nvPicPr>
        <p:blipFill rotWithShape="1">
          <a:blip r:embed="rId5"/>
          <a:srcRect l="2299" r="2289"/>
          <a:stretch>
            <a:fillRect/>
          </a:stretch>
        </p:blipFill>
        <p:spPr>
          <a:xfrm>
            <a:off x="5611410" y="5460175"/>
            <a:ext cx="3427800" cy="27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66675" algn="bl" rotWithShape="0">
              <a:srgbClr val="000000">
                <a:alpha val="40000"/>
              </a:srgbClr>
            </a:outerShdw>
          </a:effectLst>
        </p:spPr>
      </p:pic>
      <p:sp>
        <p:nvSpPr>
          <p:cNvPr id="447" name="Google Shape;447;p45"/>
          <p:cNvSpPr txBox="1"/>
          <p:nvPr/>
        </p:nvSpPr>
        <p:spPr>
          <a:xfrm>
            <a:off x="331200" y="5903100"/>
            <a:ext cx="43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Tường lửa</a:t>
            </a:r>
            <a:endParaRPr sz="17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Hệ thống phát hiện và phòng ngừa xâm nhập IDPS</a:t>
            </a:r>
            <a:endParaRPr sz="17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8" name="Google Shape;448;p45"/>
          <p:cNvSpPr txBox="1"/>
          <p:nvPr/>
        </p:nvSpPr>
        <p:spPr>
          <a:xfrm>
            <a:off x="14141" y="7288804"/>
            <a:ext cx="61809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Bảo vệ hệ thống khỏi phần mềm độc hại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279843" y="7701615"/>
            <a:ext cx="43482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Phần mềm diệt virus và chống mã độc</a:t>
            </a:r>
            <a:endParaRPr sz="17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0" y="5470593"/>
            <a:ext cx="5010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19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Ngăn chặn, đối phó với tấn công mạng</a:t>
            </a:r>
            <a:endParaRPr sz="19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51" name="Google Shape;451;p45"/>
          <p:cNvSpPr txBox="1"/>
          <p:nvPr/>
        </p:nvSpPr>
        <p:spPr>
          <a:xfrm>
            <a:off x="6071700" y="7753358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6"/>
              </a:rPr>
              <a:t>Báo QĐND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452" name="Google Shape;452;p45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19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pic>
        <p:nvPicPr>
          <p:cNvPr id="2" name="Google Shape;430;p44" descr="A hand typing on a computer&#10;&#10;Description automatically generated">
            <a:extLst>
              <a:ext uri="{FF2B5EF4-FFF2-40B4-BE49-F238E27FC236}">
                <a16:creationId xmlns:a16="http://schemas.microsoft.com/office/drawing/2014/main" id="{0A65FB78-F23E-5BFA-8A18-6BAA3780F5C4}"/>
              </a:ext>
            </a:extLst>
          </p:cNvPr>
          <p:cNvPicPr preferRelativeResize="0"/>
          <p:nvPr/>
        </p:nvPicPr>
        <p:blipFill rotWithShape="1">
          <a:blip r:embed="rId7"/>
          <a:srcRect l="12587"/>
          <a:stretch>
            <a:fillRect/>
          </a:stretch>
        </p:blipFill>
        <p:spPr>
          <a:xfrm>
            <a:off x="607375" y="1213075"/>
            <a:ext cx="3695700" cy="266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66675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Google Shape;431;p44">
            <a:extLst>
              <a:ext uri="{FF2B5EF4-FFF2-40B4-BE49-F238E27FC236}">
                <a16:creationId xmlns:a16="http://schemas.microsoft.com/office/drawing/2014/main" id="{DFA6B861-7B33-FC8A-DCE1-D7AB4EC5ABA2}"/>
              </a:ext>
            </a:extLst>
          </p:cNvPr>
          <p:cNvSpPr txBox="1"/>
          <p:nvPr/>
        </p:nvSpPr>
        <p:spPr>
          <a:xfrm>
            <a:off x="4572000" y="2124025"/>
            <a:ext cx="4637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Mã hóa dữ liệu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Hỗ trợ xác thực hai yếu tố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432;p44">
            <a:extLst>
              <a:ext uri="{FF2B5EF4-FFF2-40B4-BE49-F238E27FC236}">
                <a16:creationId xmlns:a16="http://schemas.microsoft.com/office/drawing/2014/main" id="{D7A7B8E3-7B6F-766C-C953-B2191F7BA908}"/>
              </a:ext>
            </a:extLst>
          </p:cNvPr>
          <p:cNvSpPr txBox="1"/>
          <p:nvPr/>
        </p:nvSpPr>
        <p:spPr>
          <a:xfrm>
            <a:off x="718025" y="4045900"/>
            <a:ext cx="788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Tăng cường mức độ bảo mật trong truy cập thông tin</a:t>
            </a:r>
            <a:endParaRPr sz="20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5" name="Google Shape;433;p44">
            <a:extLst>
              <a:ext uri="{FF2B5EF4-FFF2-40B4-BE49-F238E27FC236}">
                <a16:creationId xmlns:a16="http://schemas.microsoft.com/office/drawing/2014/main" id="{11F58415-7234-56BC-76B0-E679A9B65BC6}"/>
              </a:ext>
            </a:extLst>
          </p:cNvPr>
          <p:cNvSpPr txBox="1"/>
          <p:nvPr/>
        </p:nvSpPr>
        <p:spPr>
          <a:xfrm>
            <a:off x="4572000" y="1711200"/>
            <a:ext cx="53955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2000" b="1" dirty="0">
                <a:solidFill>
                  <a:srgbClr val="5B15AA"/>
                </a:solidFill>
                <a:highlight>
                  <a:schemeClr val="lt1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Bảo mật dữ liệu </a:t>
            </a:r>
            <a:endParaRPr sz="2000" b="1" dirty="0">
              <a:solidFill>
                <a:srgbClr val="5B15AA"/>
              </a:solidFill>
              <a:highlight>
                <a:schemeClr val="lt1"/>
              </a:highlight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5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5"/>
          <p:cNvSpPr/>
          <p:nvPr/>
        </p:nvSpPr>
        <p:spPr>
          <a:xfrm>
            <a:off x="280501" y="276900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42" name="Google Shape;442;p45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43" name="Google Shape;443;p45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44" name="Google Shape;444;p45"/>
          <p:cNvSpPr txBox="1"/>
          <p:nvPr/>
        </p:nvSpPr>
        <p:spPr>
          <a:xfrm>
            <a:off x="1252325" y="533413"/>
            <a:ext cx="73548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2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AN NINH, BẢO MẬT</a:t>
            </a:r>
            <a:endParaRPr sz="200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445" name="Google Shape;445;p4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5"/>
          <p:cNvPicPr preferRelativeResize="0"/>
          <p:nvPr/>
        </p:nvPicPr>
        <p:blipFill rotWithShape="1">
          <a:blip r:embed="rId5"/>
          <a:srcRect l="2299" r="2289"/>
          <a:stretch>
            <a:fillRect/>
          </a:stretch>
        </p:blipFill>
        <p:spPr>
          <a:xfrm>
            <a:off x="5220375" y="1174050"/>
            <a:ext cx="3427800" cy="27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66675" algn="bl" rotWithShape="0">
              <a:srgbClr val="000000">
                <a:alpha val="40000"/>
              </a:srgbClr>
            </a:outerShdw>
          </a:effectLst>
        </p:spPr>
      </p:pic>
      <p:sp>
        <p:nvSpPr>
          <p:cNvPr id="447" name="Google Shape;447;p45"/>
          <p:cNvSpPr txBox="1"/>
          <p:nvPr/>
        </p:nvSpPr>
        <p:spPr>
          <a:xfrm>
            <a:off x="477600" y="1783075"/>
            <a:ext cx="43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Tường lửa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Hệ thống phát hiện và phòng ngừa xâm nhập IDPS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8" name="Google Shape;448;p45"/>
          <p:cNvSpPr txBox="1"/>
          <p:nvPr/>
        </p:nvSpPr>
        <p:spPr>
          <a:xfrm>
            <a:off x="280501" y="2830378"/>
            <a:ext cx="61809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Bảo vệ hệ thống khỏi phần mềm độc hại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506372" y="3393650"/>
            <a:ext cx="43482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Phần mềm diệt virus và chống mã độc</a:t>
            </a:r>
            <a:endParaRPr sz="17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272550" y="1403325"/>
            <a:ext cx="5010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19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Ngăn chặn, đối phó với tấn công mạng</a:t>
            </a:r>
            <a:endParaRPr sz="19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51" name="Google Shape;451;p45"/>
          <p:cNvSpPr txBox="1"/>
          <p:nvPr/>
        </p:nvSpPr>
        <p:spPr>
          <a:xfrm>
            <a:off x="5482550" y="3580575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6"/>
              </a:rPr>
              <a:t>Báo QĐND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452" name="Google Shape;452;p45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20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pic>
        <p:nvPicPr>
          <p:cNvPr id="2" name="Google Shape;430;p44" descr="A hand typing on a computer&#10;&#10;Description automatically generated">
            <a:extLst>
              <a:ext uri="{FF2B5EF4-FFF2-40B4-BE49-F238E27FC236}">
                <a16:creationId xmlns:a16="http://schemas.microsoft.com/office/drawing/2014/main" id="{F4CE6E9D-D966-935A-5590-BA585ACC037F}"/>
              </a:ext>
            </a:extLst>
          </p:cNvPr>
          <p:cNvPicPr preferRelativeResize="0"/>
          <p:nvPr/>
        </p:nvPicPr>
        <p:blipFill rotWithShape="1">
          <a:blip r:embed="rId7"/>
          <a:srcRect l="12587"/>
          <a:stretch>
            <a:fillRect/>
          </a:stretch>
        </p:blipFill>
        <p:spPr>
          <a:xfrm>
            <a:off x="-4314512" y="1012247"/>
            <a:ext cx="3695700" cy="266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66675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Google Shape;431;p44">
            <a:extLst>
              <a:ext uri="{FF2B5EF4-FFF2-40B4-BE49-F238E27FC236}">
                <a16:creationId xmlns:a16="http://schemas.microsoft.com/office/drawing/2014/main" id="{EF5D1751-52D4-3CEF-F066-68FAE5DF8CF2}"/>
              </a:ext>
            </a:extLst>
          </p:cNvPr>
          <p:cNvSpPr txBox="1"/>
          <p:nvPr/>
        </p:nvSpPr>
        <p:spPr>
          <a:xfrm>
            <a:off x="9211464" y="2085000"/>
            <a:ext cx="4637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Mã hóa dữ liệu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●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Hỗ trợ xác thực hai yếu tố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432;p44">
            <a:extLst>
              <a:ext uri="{FF2B5EF4-FFF2-40B4-BE49-F238E27FC236}">
                <a16:creationId xmlns:a16="http://schemas.microsoft.com/office/drawing/2014/main" id="{E4F518CB-AB9E-314A-3D90-9065CBE2F9CB}"/>
              </a:ext>
            </a:extLst>
          </p:cNvPr>
          <p:cNvSpPr txBox="1"/>
          <p:nvPr/>
        </p:nvSpPr>
        <p:spPr>
          <a:xfrm>
            <a:off x="9086697" y="4011975"/>
            <a:ext cx="788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Tăng cường mức độ bảo mật trong truy cập thông tin</a:t>
            </a:r>
            <a:endParaRPr sz="20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5" name="Google Shape;433;p44">
            <a:extLst>
              <a:ext uri="{FF2B5EF4-FFF2-40B4-BE49-F238E27FC236}">
                <a16:creationId xmlns:a16="http://schemas.microsoft.com/office/drawing/2014/main" id="{810F4488-6159-B7ED-E7C5-B34C77A4EDB6}"/>
              </a:ext>
            </a:extLst>
          </p:cNvPr>
          <p:cNvSpPr txBox="1"/>
          <p:nvPr/>
        </p:nvSpPr>
        <p:spPr>
          <a:xfrm>
            <a:off x="9211464" y="1672175"/>
            <a:ext cx="53955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2000" b="1" dirty="0">
                <a:solidFill>
                  <a:srgbClr val="5B15AA"/>
                </a:solidFill>
                <a:highlight>
                  <a:schemeClr val="lt1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Bảo mật dữ liệu </a:t>
            </a:r>
            <a:endParaRPr sz="2000" b="1" dirty="0">
              <a:solidFill>
                <a:srgbClr val="5B15AA"/>
              </a:solidFill>
              <a:highlight>
                <a:schemeClr val="lt1"/>
              </a:highlight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Google Shape;463;p46">
            <a:extLst>
              <a:ext uri="{FF2B5EF4-FFF2-40B4-BE49-F238E27FC236}">
                <a16:creationId xmlns:a16="http://schemas.microsoft.com/office/drawing/2014/main" id="{0673795D-587F-23DF-18DA-AA830CB7FDE0}"/>
              </a:ext>
            </a:extLst>
          </p:cNvPr>
          <p:cNvSpPr txBox="1"/>
          <p:nvPr/>
        </p:nvSpPr>
        <p:spPr>
          <a:xfrm>
            <a:off x="4182047" y="5766122"/>
            <a:ext cx="4599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Xác định quyền hạn người dùng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Quy định các phương thức bảo vệ thông tin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" name="Google Shape;464;p46">
            <a:extLst>
              <a:ext uri="{FF2B5EF4-FFF2-40B4-BE49-F238E27FC236}">
                <a16:creationId xmlns:a16="http://schemas.microsoft.com/office/drawing/2014/main" id="{FCBD1F79-D3F1-274F-2CD8-DAC4A62848ED}"/>
              </a:ext>
            </a:extLst>
          </p:cNvPr>
          <p:cNvSpPr txBox="1"/>
          <p:nvPr/>
        </p:nvSpPr>
        <p:spPr>
          <a:xfrm>
            <a:off x="4182047" y="7415072"/>
            <a:ext cx="46785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Đảm bảo không bị mất mát thông tin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Khôi phục dữ liệu đảm bảo hoạt động không bị gián đoạn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" name="Google Shape;465;p46" descr="A person holding a computer&#10;&#10;Description automatically generated">
            <a:extLst>
              <a:ext uri="{FF2B5EF4-FFF2-40B4-BE49-F238E27FC236}">
                <a16:creationId xmlns:a16="http://schemas.microsoft.com/office/drawing/2014/main" id="{41E8B783-0B41-2B25-4B48-FDF2A8143279}"/>
              </a:ext>
            </a:extLst>
          </p:cNvPr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54972" y="5344322"/>
            <a:ext cx="3794400" cy="330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algn="bl" rotWithShape="0">
              <a:srgbClr val="000000">
                <a:alpha val="39000"/>
              </a:srgbClr>
            </a:outerShdw>
          </a:effectLst>
        </p:spPr>
      </p:pic>
      <p:sp>
        <p:nvSpPr>
          <p:cNvPr id="9" name="Google Shape;466;p46">
            <a:extLst>
              <a:ext uri="{FF2B5EF4-FFF2-40B4-BE49-F238E27FC236}">
                <a16:creationId xmlns:a16="http://schemas.microsoft.com/office/drawing/2014/main" id="{201ED971-BA99-0C60-8079-29A418743AF2}"/>
              </a:ext>
            </a:extLst>
          </p:cNvPr>
          <p:cNvSpPr txBox="1"/>
          <p:nvPr/>
        </p:nvSpPr>
        <p:spPr>
          <a:xfrm>
            <a:off x="4323197" y="6981472"/>
            <a:ext cx="48270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2000" b="1">
                <a:solidFill>
                  <a:srgbClr val="5B15AA"/>
                </a:solidFill>
                <a:highlight>
                  <a:schemeClr val="lt1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Đảm bảo sự toàn vẹn của dữ liệu</a:t>
            </a:r>
            <a:endParaRPr sz="2000" b="1">
              <a:solidFill>
                <a:srgbClr val="5B15AA"/>
              </a:solidFill>
              <a:highlight>
                <a:schemeClr val="lt1"/>
              </a:highlight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" name="Google Shape;467;p46">
            <a:extLst>
              <a:ext uri="{FF2B5EF4-FFF2-40B4-BE49-F238E27FC236}">
                <a16:creationId xmlns:a16="http://schemas.microsoft.com/office/drawing/2014/main" id="{F84D4458-3956-7748-07D8-88D71D8399BF}"/>
              </a:ext>
            </a:extLst>
          </p:cNvPr>
          <p:cNvSpPr txBox="1"/>
          <p:nvPr/>
        </p:nvSpPr>
        <p:spPr>
          <a:xfrm>
            <a:off x="4323197" y="5423522"/>
            <a:ext cx="3611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2000" b="1" dirty="0">
                <a:solidFill>
                  <a:srgbClr val="5B15AA"/>
                </a:solidFill>
                <a:highlight>
                  <a:schemeClr val="lt1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quyền truy cập</a:t>
            </a:r>
            <a:endParaRPr sz="2000" b="1" dirty="0">
              <a:solidFill>
                <a:srgbClr val="5B15AA"/>
              </a:solidFill>
              <a:highlight>
                <a:schemeClr val="lt1"/>
              </a:highlight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" name="Google Shape;468;p46">
            <a:extLst>
              <a:ext uri="{FF2B5EF4-FFF2-40B4-BE49-F238E27FC236}">
                <a16:creationId xmlns:a16="http://schemas.microsoft.com/office/drawing/2014/main" id="{90AAD981-6081-FDD9-13D7-CCC2319AF9B4}"/>
              </a:ext>
            </a:extLst>
          </p:cNvPr>
          <p:cNvSpPr txBox="1"/>
          <p:nvPr/>
        </p:nvSpPr>
        <p:spPr>
          <a:xfrm>
            <a:off x="762672" y="8351222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9"/>
              </a:rPr>
              <a:t>Thư viện pháp luật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6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6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59" name="Google Shape;459;p46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60" name="Google Shape;460;p46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61" name="Google Shape;461;p46"/>
          <p:cNvSpPr txBox="1"/>
          <p:nvPr/>
        </p:nvSpPr>
        <p:spPr>
          <a:xfrm>
            <a:off x="1252325" y="533413"/>
            <a:ext cx="73548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2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AN NINH, BẢO MẬT</a:t>
            </a:r>
            <a:endParaRPr sz="2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462" name="Google Shape;462;p4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6"/>
          <p:cNvSpPr txBox="1"/>
          <p:nvPr/>
        </p:nvSpPr>
        <p:spPr>
          <a:xfrm>
            <a:off x="4260475" y="1507375"/>
            <a:ext cx="4599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Xác định quyền hạn người dùng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Quy định các phương thức bảo vệ thông tin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4260475" y="3156325"/>
            <a:ext cx="46785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Đảm bảo không bị mất mát thông tin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Khôi phục dữ liệu đảm bảo hoạt động không bị gián đoạn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65" name="Google Shape;465;p46" descr="A person holding a computer&#10;&#10;Description automatically generated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33400" y="1085575"/>
            <a:ext cx="3794400" cy="330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algn="bl" rotWithShape="0">
              <a:srgbClr val="000000">
                <a:alpha val="39000"/>
              </a:srgbClr>
            </a:outerShdw>
          </a:effectLst>
        </p:spPr>
      </p:pic>
      <p:sp>
        <p:nvSpPr>
          <p:cNvPr id="466" name="Google Shape;466;p46"/>
          <p:cNvSpPr txBox="1"/>
          <p:nvPr/>
        </p:nvSpPr>
        <p:spPr>
          <a:xfrm>
            <a:off x="4401625" y="2722725"/>
            <a:ext cx="48270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2000" b="1">
                <a:solidFill>
                  <a:srgbClr val="5B15AA"/>
                </a:solidFill>
                <a:highlight>
                  <a:schemeClr val="lt1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Đảm bảo sự toàn vẹn của dữ liệu</a:t>
            </a:r>
            <a:endParaRPr sz="2000" b="1">
              <a:solidFill>
                <a:srgbClr val="5B15AA"/>
              </a:solidFill>
              <a:highlight>
                <a:schemeClr val="lt1"/>
              </a:highlight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67" name="Google Shape;467;p46"/>
          <p:cNvSpPr txBox="1"/>
          <p:nvPr/>
        </p:nvSpPr>
        <p:spPr>
          <a:xfrm>
            <a:off x="4401625" y="1164775"/>
            <a:ext cx="3611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2000" b="1" dirty="0">
                <a:solidFill>
                  <a:srgbClr val="5B15AA"/>
                </a:solidFill>
                <a:highlight>
                  <a:schemeClr val="lt1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quyền truy cập</a:t>
            </a:r>
            <a:endParaRPr sz="2000" b="1" dirty="0">
              <a:solidFill>
                <a:srgbClr val="5B15AA"/>
              </a:solidFill>
              <a:highlight>
                <a:schemeClr val="lt1"/>
              </a:highlight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68" name="Google Shape;468;p46"/>
          <p:cNvSpPr txBox="1"/>
          <p:nvPr/>
        </p:nvSpPr>
        <p:spPr>
          <a:xfrm>
            <a:off x="841100" y="4092475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6"/>
              </a:rPr>
              <a:t>Thư viện pháp luật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469" name="Google Shape;469;p46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21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pic>
        <p:nvPicPr>
          <p:cNvPr id="2" name="Google Shape;446;p45">
            <a:extLst>
              <a:ext uri="{FF2B5EF4-FFF2-40B4-BE49-F238E27FC236}">
                <a16:creationId xmlns:a16="http://schemas.microsoft.com/office/drawing/2014/main" id="{141C2E6B-CE02-7489-4300-844D7EC323A1}"/>
              </a:ext>
            </a:extLst>
          </p:cNvPr>
          <p:cNvPicPr preferRelativeResize="0"/>
          <p:nvPr/>
        </p:nvPicPr>
        <p:blipFill rotWithShape="1">
          <a:blip r:embed="rId7"/>
          <a:srcRect l="2299" r="2289"/>
          <a:stretch>
            <a:fillRect/>
          </a:stretch>
        </p:blipFill>
        <p:spPr>
          <a:xfrm>
            <a:off x="9302450" y="1099373"/>
            <a:ext cx="3427800" cy="27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66675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Google Shape;447;p45">
            <a:extLst>
              <a:ext uri="{FF2B5EF4-FFF2-40B4-BE49-F238E27FC236}">
                <a16:creationId xmlns:a16="http://schemas.microsoft.com/office/drawing/2014/main" id="{4909955D-3791-AA53-B488-2117765805AC}"/>
              </a:ext>
            </a:extLst>
          </p:cNvPr>
          <p:cNvSpPr txBox="1"/>
          <p:nvPr/>
        </p:nvSpPr>
        <p:spPr>
          <a:xfrm>
            <a:off x="-5148810" y="1817936"/>
            <a:ext cx="43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Tường lửa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Hệ thống phát hiện và phòng ngừa xâm nhập IDPS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448;p45">
            <a:extLst>
              <a:ext uri="{FF2B5EF4-FFF2-40B4-BE49-F238E27FC236}">
                <a16:creationId xmlns:a16="http://schemas.microsoft.com/office/drawing/2014/main" id="{DA72E445-5A63-DB0A-A6CA-E0415D70150E}"/>
              </a:ext>
            </a:extLst>
          </p:cNvPr>
          <p:cNvSpPr txBox="1"/>
          <p:nvPr/>
        </p:nvSpPr>
        <p:spPr>
          <a:xfrm>
            <a:off x="-5345909" y="2865239"/>
            <a:ext cx="61809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Bảo vệ hệ thống khỏi phần mềm độc hại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5" name="Google Shape;449;p45">
            <a:extLst>
              <a:ext uri="{FF2B5EF4-FFF2-40B4-BE49-F238E27FC236}">
                <a16:creationId xmlns:a16="http://schemas.microsoft.com/office/drawing/2014/main" id="{AC28E1F7-A2A0-DDC7-CB77-77D6D5EB69AA}"/>
              </a:ext>
            </a:extLst>
          </p:cNvPr>
          <p:cNvSpPr txBox="1"/>
          <p:nvPr/>
        </p:nvSpPr>
        <p:spPr>
          <a:xfrm>
            <a:off x="-5120038" y="3428511"/>
            <a:ext cx="43482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Phần mềm diệt virus và chống mã độc</a:t>
            </a:r>
            <a:endParaRPr sz="17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" name="Google Shape;450;p45">
            <a:extLst>
              <a:ext uri="{FF2B5EF4-FFF2-40B4-BE49-F238E27FC236}">
                <a16:creationId xmlns:a16="http://schemas.microsoft.com/office/drawing/2014/main" id="{EC2F43C7-7089-5D9A-DA80-D05466CF9EDC}"/>
              </a:ext>
            </a:extLst>
          </p:cNvPr>
          <p:cNvSpPr txBox="1"/>
          <p:nvPr/>
        </p:nvSpPr>
        <p:spPr>
          <a:xfrm>
            <a:off x="-5353860" y="1438186"/>
            <a:ext cx="5010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19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Ngăn chặn, đối phó với tấn công mạng</a:t>
            </a:r>
            <a:endParaRPr sz="19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7" name="Google Shape;451;p45">
            <a:extLst>
              <a:ext uri="{FF2B5EF4-FFF2-40B4-BE49-F238E27FC236}">
                <a16:creationId xmlns:a16="http://schemas.microsoft.com/office/drawing/2014/main" id="{6BE853EC-8DBD-91C7-5D22-A3E9C317ABA8}"/>
              </a:ext>
            </a:extLst>
          </p:cNvPr>
          <p:cNvSpPr txBox="1"/>
          <p:nvPr/>
        </p:nvSpPr>
        <p:spPr>
          <a:xfrm>
            <a:off x="9526237" y="3502447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Báo QĐND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8" name="Google Shape;480;p47">
            <a:extLst>
              <a:ext uri="{FF2B5EF4-FFF2-40B4-BE49-F238E27FC236}">
                <a16:creationId xmlns:a16="http://schemas.microsoft.com/office/drawing/2014/main" id="{711419A7-7253-257B-5B27-B56BF35DC3C4}"/>
              </a:ext>
            </a:extLst>
          </p:cNvPr>
          <p:cNvSpPr txBox="1"/>
          <p:nvPr/>
        </p:nvSpPr>
        <p:spPr>
          <a:xfrm>
            <a:off x="224004" y="7585762"/>
            <a:ext cx="84882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Bảo vệ dữ liệu cá nhân, doanh nghiệp và cả hệ thống quốc gia khỏi các mối đe dọa từ môi trường kỹ thuật số phức tạp hiện nay.</a:t>
            </a:r>
            <a:endParaRPr sz="1900" b="1" dirty="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9" name="Google Shape;481;p47">
            <a:extLst>
              <a:ext uri="{FF2B5EF4-FFF2-40B4-BE49-F238E27FC236}">
                <a16:creationId xmlns:a16="http://schemas.microsoft.com/office/drawing/2014/main" id="{3B74A670-516E-23B3-27D6-2BDE1020B921}"/>
              </a:ext>
            </a:extLst>
          </p:cNvPr>
          <p:cNvPicPr preferRelativeResize="0"/>
          <p:nvPr/>
        </p:nvPicPr>
        <p:blipFill rotWithShape="1">
          <a:blip r:embed="rId9"/>
          <a:srcRect t="18444" r="852" b="23151"/>
          <a:stretch>
            <a:fillRect/>
          </a:stretch>
        </p:blipFill>
        <p:spPr>
          <a:xfrm>
            <a:off x="1140479" y="5389887"/>
            <a:ext cx="6373200" cy="2151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algn="bl" rotWithShape="0">
              <a:srgbClr val="000000">
                <a:alpha val="39000"/>
              </a:srgbClr>
            </a:outerShdw>
          </a:effectLst>
        </p:spPr>
      </p:pic>
      <p:sp>
        <p:nvSpPr>
          <p:cNvPr id="10" name="Google Shape;482;p47">
            <a:extLst>
              <a:ext uri="{FF2B5EF4-FFF2-40B4-BE49-F238E27FC236}">
                <a16:creationId xmlns:a16="http://schemas.microsoft.com/office/drawing/2014/main" id="{55A664E3-3EC0-D047-97F4-7257DD12CEDB}"/>
              </a:ext>
            </a:extLst>
          </p:cNvPr>
          <p:cNvSpPr txBox="1"/>
          <p:nvPr/>
        </p:nvSpPr>
        <p:spPr>
          <a:xfrm>
            <a:off x="329654" y="8590537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10"/>
              </a:rPr>
              <a:t>Lạc Việt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7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7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76" name="Google Shape;476;p47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77" name="Google Shape;477;p47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78" name="Google Shape;478;p47"/>
          <p:cNvSpPr txBox="1"/>
          <p:nvPr/>
        </p:nvSpPr>
        <p:spPr>
          <a:xfrm>
            <a:off x="1252325" y="533413"/>
            <a:ext cx="73548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2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AN NINH, BẢO MẬT</a:t>
            </a:r>
            <a:endParaRPr sz="2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479" name="Google Shape;479;p4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 txBox="1"/>
          <p:nvPr/>
        </p:nvSpPr>
        <p:spPr>
          <a:xfrm>
            <a:off x="335850" y="3343850"/>
            <a:ext cx="84882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Bảo vệ dữ liệu cá nhân, doanh nghiệp và cả hệ thống quốc gia khỏi các mối đe dọa từ môi trường kỹ thuật số phức tạp hiện nay.</a:t>
            </a:r>
            <a:endParaRPr sz="1900" b="1" dirty="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481" name="Google Shape;481;p47"/>
          <p:cNvPicPr preferRelativeResize="0"/>
          <p:nvPr/>
        </p:nvPicPr>
        <p:blipFill rotWithShape="1">
          <a:blip r:embed="rId5"/>
          <a:srcRect t="18444" r="852" b="23151"/>
          <a:stretch>
            <a:fillRect/>
          </a:stretch>
        </p:blipFill>
        <p:spPr>
          <a:xfrm>
            <a:off x="1252325" y="1147975"/>
            <a:ext cx="6373200" cy="2151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algn="bl" rotWithShape="0">
              <a:srgbClr val="000000">
                <a:alpha val="39000"/>
              </a:srgbClr>
            </a:outerShdw>
          </a:effectLst>
        </p:spPr>
      </p:pic>
      <p:sp>
        <p:nvSpPr>
          <p:cNvPr id="482" name="Google Shape;482;p47"/>
          <p:cNvSpPr txBox="1"/>
          <p:nvPr/>
        </p:nvSpPr>
        <p:spPr>
          <a:xfrm>
            <a:off x="441500" y="4348625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6"/>
              </a:rPr>
              <a:t>Lạc Việt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483" name="Google Shape;483;p47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22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sp>
        <p:nvSpPr>
          <p:cNvPr id="5" name="Google Shape;463;p46">
            <a:extLst>
              <a:ext uri="{FF2B5EF4-FFF2-40B4-BE49-F238E27FC236}">
                <a16:creationId xmlns:a16="http://schemas.microsoft.com/office/drawing/2014/main" id="{7D1E5946-63D9-61AD-F0D9-E5A9956A5BA3}"/>
              </a:ext>
            </a:extLst>
          </p:cNvPr>
          <p:cNvSpPr txBox="1"/>
          <p:nvPr/>
        </p:nvSpPr>
        <p:spPr>
          <a:xfrm>
            <a:off x="9155866" y="1295406"/>
            <a:ext cx="4599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Xác định quyền hạn người dùng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Char char="●"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Quy định các phương thức bảo vệ thông tin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" name="Google Shape;464;p46">
            <a:extLst>
              <a:ext uri="{FF2B5EF4-FFF2-40B4-BE49-F238E27FC236}">
                <a16:creationId xmlns:a16="http://schemas.microsoft.com/office/drawing/2014/main" id="{9B0649C4-8ACD-F37E-E600-0FF5246465BD}"/>
              </a:ext>
            </a:extLst>
          </p:cNvPr>
          <p:cNvSpPr txBox="1"/>
          <p:nvPr/>
        </p:nvSpPr>
        <p:spPr>
          <a:xfrm>
            <a:off x="9155866" y="2944356"/>
            <a:ext cx="46785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Đảm bảo không bị mất mát thông tin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Khôi phục dữ liệu đảm bảo hoạt động không bị gián đoạn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" name="Google Shape;465;p46" descr="A person holding a computer&#10;&#10;Description automatically generated">
            <a:extLst>
              <a:ext uri="{FF2B5EF4-FFF2-40B4-BE49-F238E27FC236}">
                <a16:creationId xmlns:a16="http://schemas.microsoft.com/office/drawing/2014/main" id="{656F5212-0584-819E-C19C-81DE346F34E5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-4082841" y="966531"/>
            <a:ext cx="3794400" cy="330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algn="bl" rotWithShape="0">
              <a:srgbClr val="000000">
                <a:alpha val="39000"/>
              </a:srgbClr>
            </a:outerShdw>
          </a:effectLst>
        </p:spPr>
      </p:pic>
      <p:sp>
        <p:nvSpPr>
          <p:cNvPr id="8" name="Google Shape;466;p46">
            <a:extLst>
              <a:ext uri="{FF2B5EF4-FFF2-40B4-BE49-F238E27FC236}">
                <a16:creationId xmlns:a16="http://schemas.microsoft.com/office/drawing/2014/main" id="{B6652CDC-8D1C-EAEE-7949-D2B6CA72128C}"/>
              </a:ext>
            </a:extLst>
          </p:cNvPr>
          <p:cNvSpPr txBox="1"/>
          <p:nvPr/>
        </p:nvSpPr>
        <p:spPr>
          <a:xfrm>
            <a:off x="9297016" y="2510756"/>
            <a:ext cx="48270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2000" b="1">
                <a:solidFill>
                  <a:srgbClr val="5B15AA"/>
                </a:solidFill>
                <a:highlight>
                  <a:schemeClr val="lt1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Đảm bảo sự toàn vẹn của dữ liệu</a:t>
            </a:r>
            <a:endParaRPr sz="2000" b="1">
              <a:solidFill>
                <a:srgbClr val="5B15AA"/>
              </a:solidFill>
              <a:highlight>
                <a:schemeClr val="lt1"/>
              </a:highlight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9" name="Google Shape;467;p46">
            <a:extLst>
              <a:ext uri="{FF2B5EF4-FFF2-40B4-BE49-F238E27FC236}">
                <a16:creationId xmlns:a16="http://schemas.microsoft.com/office/drawing/2014/main" id="{5500BB89-54A6-11D1-6536-BCE42915E314}"/>
              </a:ext>
            </a:extLst>
          </p:cNvPr>
          <p:cNvSpPr txBox="1"/>
          <p:nvPr/>
        </p:nvSpPr>
        <p:spPr>
          <a:xfrm>
            <a:off x="9297016" y="952806"/>
            <a:ext cx="3611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 panose="020B0604020202020204"/>
              <a:buNone/>
            </a:pPr>
            <a:r>
              <a:rPr lang="en-US" sz="2000" b="1" dirty="0">
                <a:solidFill>
                  <a:srgbClr val="5B15AA"/>
                </a:solidFill>
                <a:highlight>
                  <a:schemeClr val="lt1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Quản lý quyền truy cập</a:t>
            </a:r>
            <a:endParaRPr sz="2000" b="1" dirty="0">
              <a:solidFill>
                <a:srgbClr val="5B15AA"/>
              </a:solidFill>
              <a:highlight>
                <a:schemeClr val="lt1"/>
              </a:highlight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" name="Google Shape;468;p46">
            <a:extLst>
              <a:ext uri="{FF2B5EF4-FFF2-40B4-BE49-F238E27FC236}">
                <a16:creationId xmlns:a16="http://schemas.microsoft.com/office/drawing/2014/main" id="{3A277664-7077-541B-C615-16A00C9BEE17}"/>
              </a:ext>
            </a:extLst>
          </p:cNvPr>
          <p:cNvSpPr txBox="1"/>
          <p:nvPr/>
        </p:nvSpPr>
        <p:spPr>
          <a:xfrm>
            <a:off x="-3775141" y="3973431"/>
            <a:ext cx="3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Thư viện pháp luật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8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8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189B77-15D0-307F-6EB8-E905BC40A3D8}"/>
              </a:ext>
            </a:extLst>
          </p:cNvPr>
          <p:cNvGrpSpPr/>
          <p:nvPr/>
        </p:nvGrpSpPr>
        <p:grpSpPr>
          <a:xfrm>
            <a:off x="-106987" y="1262437"/>
            <a:ext cx="5443441" cy="3683161"/>
            <a:chOff x="-106987" y="1262437"/>
            <a:chExt cx="5443441" cy="3683161"/>
          </a:xfrm>
        </p:grpSpPr>
        <p:pic>
          <p:nvPicPr>
            <p:cNvPr id="491" name="Google Shape;491;p48" descr="图片包含 圆屋顶&#10;&#10;自动生成的说明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06987" y="2154116"/>
              <a:ext cx="2791482" cy="2791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48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25557" y="1262437"/>
              <a:ext cx="4410897" cy="3488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BDB173-F5CF-1781-18A4-2967FB428519}"/>
              </a:ext>
            </a:extLst>
          </p:cNvPr>
          <p:cNvGrpSpPr/>
          <p:nvPr/>
        </p:nvGrpSpPr>
        <p:grpSpPr>
          <a:xfrm>
            <a:off x="804896" y="569725"/>
            <a:ext cx="3684579" cy="542700"/>
            <a:chOff x="804896" y="569725"/>
            <a:chExt cx="3684579" cy="542700"/>
          </a:xfrm>
        </p:grpSpPr>
        <p:sp>
          <p:nvSpPr>
            <p:cNvPr id="490" name="Google Shape;490;p48"/>
            <p:cNvSpPr txBox="1"/>
            <p:nvPr/>
          </p:nvSpPr>
          <p:spPr>
            <a:xfrm>
              <a:off x="1246775" y="569725"/>
              <a:ext cx="32427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50" rIns="34275" bIns="171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336F8"/>
                </a:buClr>
                <a:buSzPts val="3300"/>
                <a:buFont typeface="Microsoft YaHei" panose="020B0503020204020204" charset="-122"/>
                <a:buNone/>
              </a:pPr>
              <a:r>
                <a:rPr lang="en-US" sz="3300" b="1" i="1">
                  <a:solidFill>
                    <a:srgbClr val="9336F8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THÀNH VIÊN</a:t>
              </a:r>
              <a:endParaRPr sz="3300" b="1" i="1" u="none" strike="noStrike" cap="none">
                <a:solidFill>
                  <a:srgbClr val="9336F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pic>
          <p:nvPicPr>
            <p:cNvPr id="493" name="Google Shape;493;p48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804896" y="687495"/>
              <a:ext cx="365683" cy="307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D69086-6610-CB85-5160-4818AA9096A6}"/>
              </a:ext>
            </a:extLst>
          </p:cNvPr>
          <p:cNvGrpSpPr/>
          <p:nvPr/>
        </p:nvGrpSpPr>
        <p:grpSpPr>
          <a:xfrm>
            <a:off x="4914900" y="1655125"/>
            <a:ext cx="3849950" cy="384900"/>
            <a:chOff x="4914900" y="1655125"/>
            <a:chExt cx="3849950" cy="384900"/>
          </a:xfrm>
        </p:grpSpPr>
        <p:sp>
          <p:nvSpPr>
            <p:cNvPr id="494" name="Google Shape;494;p48"/>
            <p:cNvSpPr txBox="1"/>
            <p:nvPr/>
          </p:nvSpPr>
          <p:spPr>
            <a:xfrm>
              <a:off x="4914900" y="165512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24120229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495" name="Google Shape;495;p48"/>
            <p:cNvSpPr txBox="1"/>
            <p:nvPr/>
          </p:nvSpPr>
          <p:spPr>
            <a:xfrm>
              <a:off x="5849150" y="167057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Nguyễn Thị Diễm Thúy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5F14-9634-83DE-9165-DD35FF7DDD29}"/>
              </a:ext>
            </a:extLst>
          </p:cNvPr>
          <p:cNvGrpSpPr/>
          <p:nvPr/>
        </p:nvGrpSpPr>
        <p:grpSpPr>
          <a:xfrm>
            <a:off x="4914900" y="569725"/>
            <a:ext cx="3849950" cy="384900"/>
            <a:chOff x="4914900" y="569725"/>
            <a:chExt cx="3849950" cy="384900"/>
          </a:xfrm>
        </p:grpSpPr>
        <p:sp>
          <p:nvSpPr>
            <p:cNvPr id="496" name="Google Shape;496;p48"/>
            <p:cNvSpPr txBox="1"/>
            <p:nvPr/>
          </p:nvSpPr>
          <p:spPr>
            <a:xfrm>
              <a:off x="4914900" y="56972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24120294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497" name="Google Shape;497;p48"/>
            <p:cNvSpPr txBox="1"/>
            <p:nvPr/>
          </p:nvSpPr>
          <p:spPr>
            <a:xfrm>
              <a:off x="5849150" y="58517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Nguyễn Đức Duy - Nhóm trưởng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700D83-78BE-BFA0-FC1F-BD27D4CFE568}"/>
              </a:ext>
            </a:extLst>
          </p:cNvPr>
          <p:cNvGrpSpPr/>
          <p:nvPr/>
        </p:nvGrpSpPr>
        <p:grpSpPr>
          <a:xfrm>
            <a:off x="4914900" y="839900"/>
            <a:ext cx="3849950" cy="384900"/>
            <a:chOff x="4914900" y="839900"/>
            <a:chExt cx="3849950" cy="384900"/>
          </a:xfrm>
        </p:grpSpPr>
        <p:sp>
          <p:nvSpPr>
            <p:cNvPr id="498" name="Google Shape;498;p48"/>
            <p:cNvSpPr txBox="1"/>
            <p:nvPr/>
          </p:nvSpPr>
          <p:spPr>
            <a:xfrm>
              <a:off x="4914900" y="839900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24120243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499" name="Google Shape;499;p48"/>
            <p:cNvSpPr txBox="1"/>
            <p:nvPr/>
          </p:nvSpPr>
          <p:spPr>
            <a:xfrm>
              <a:off x="5849150" y="855350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Nguyễn Thanh Hạ Uyên - Thư kí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9C55F2-2881-37D5-BF1E-F55170F9A3DD}"/>
              </a:ext>
            </a:extLst>
          </p:cNvPr>
          <p:cNvGrpSpPr/>
          <p:nvPr/>
        </p:nvGrpSpPr>
        <p:grpSpPr>
          <a:xfrm>
            <a:off x="4914900" y="1112413"/>
            <a:ext cx="3849950" cy="384900"/>
            <a:chOff x="4914900" y="1112413"/>
            <a:chExt cx="3849950" cy="384900"/>
          </a:xfrm>
        </p:grpSpPr>
        <p:sp>
          <p:nvSpPr>
            <p:cNvPr id="500" name="Google Shape;500;p48"/>
            <p:cNvSpPr txBox="1"/>
            <p:nvPr/>
          </p:nvSpPr>
          <p:spPr>
            <a:xfrm>
              <a:off x="4914900" y="1112413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24120247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01" name="Google Shape;501;p48"/>
            <p:cNvSpPr txBox="1"/>
            <p:nvPr/>
          </p:nvSpPr>
          <p:spPr>
            <a:xfrm>
              <a:off x="5849150" y="1127863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Dương Thị Bích Diệp - Timekeeper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1ADE08-888B-BD6F-DC91-34559A46054B}"/>
              </a:ext>
            </a:extLst>
          </p:cNvPr>
          <p:cNvGrpSpPr/>
          <p:nvPr/>
        </p:nvGrpSpPr>
        <p:grpSpPr>
          <a:xfrm>
            <a:off x="4914900" y="1920775"/>
            <a:ext cx="3849950" cy="384900"/>
            <a:chOff x="4914900" y="1920775"/>
            <a:chExt cx="3849950" cy="384900"/>
          </a:xfrm>
        </p:grpSpPr>
        <p:sp>
          <p:nvSpPr>
            <p:cNvPr id="502" name="Google Shape;502;p48"/>
            <p:cNvSpPr txBox="1"/>
            <p:nvPr/>
          </p:nvSpPr>
          <p:spPr>
            <a:xfrm>
              <a:off x="4914900" y="192077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24120285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03" name="Google Shape;503;p48"/>
            <p:cNvSpPr txBox="1"/>
            <p:nvPr/>
          </p:nvSpPr>
          <p:spPr>
            <a:xfrm>
              <a:off x="5849150" y="193622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Trịnh Tuấn Đạt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4E9709-42C6-BC15-C29C-BE40DB1BA15B}"/>
              </a:ext>
            </a:extLst>
          </p:cNvPr>
          <p:cNvGrpSpPr/>
          <p:nvPr/>
        </p:nvGrpSpPr>
        <p:grpSpPr>
          <a:xfrm>
            <a:off x="4914900" y="2178513"/>
            <a:ext cx="3849950" cy="384900"/>
            <a:chOff x="4914900" y="2178513"/>
            <a:chExt cx="3849950" cy="384900"/>
          </a:xfrm>
        </p:grpSpPr>
        <p:sp>
          <p:nvSpPr>
            <p:cNvPr id="504" name="Google Shape;504;p48"/>
            <p:cNvSpPr txBox="1"/>
            <p:nvPr/>
          </p:nvSpPr>
          <p:spPr>
            <a:xfrm>
              <a:off x="4914900" y="2178513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24120224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05" name="Google Shape;505;p48"/>
            <p:cNvSpPr txBox="1"/>
            <p:nvPr/>
          </p:nvSpPr>
          <p:spPr>
            <a:xfrm>
              <a:off x="5849150" y="2193963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Nguyễn Anh Thái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29B0FE-1701-6A9D-C184-5DF6E26187E8}"/>
              </a:ext>
            </a:extLst>
          </p:cNvPr>
          <p:cNvGrpSpPr/>
          <p:nvPr/>
        </p:nvGrpSpPr>
        <p:grpSpPr>
          <a:xfrm>
            <a:off x="4914900" y="2442625"/>
            <a:ext cx="3849950" cy="384900"/>
            <a:chOff x="4914900" y="2442625"/>
            <a:chExt cx="3849950" cy="384900"/>
          </a:xfrm>
        </p:grpSpPr>
        <p:sp>
          <p:nvSpPr>
            <p:cNvPr id="506" name="Google Shape;506;p48"/>
            <p:cNvSpPr txBox="1"/>
            <p:nvPr/>
          </p:nvSpPr>
          <p:spPr>
            <a:xfrm>
              <a:off x="4914900" y="244262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24120304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07" name="Google Shape;507;p48"/>
            <p:cNvSpPr txBox="1"/>
            <p:nvPr/>
          </p:nvSpPr>
          <p:spPr>
            <a:xfrm>
              <a:off x="5849150" y="245807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Trần Thị Bích Hạnh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5BEB5-DFD6-447A-C896-D8C227B32EFB}"/>
              </a:ext>
            </a:extLst>
          </p:cNvPr>
          <p:cNvGrpSpPr/>
          <p:nvPr/>
        </p:nvGrpSpPr>
        <p:grpSpPr>
          <a:xfrm>
            <a:off x="4914900" y="2701925"/>
            <a:ext cx="3849950" cy="384900"/>
            <a:chOff x="4914900" y="2701925"/>
            <a:chExt cx="3849950" cy="384900"/>
          </a:xfrm>
        </p:grpSpPr>
        <p:sp>
          <p:nvSpPr>
            <p:cNvPr id="508" name="Google Shape;508;p48"/>
            <p:cNvSpPr txBox="1"/>
            <p:nvPr/>
          </p:nvSpPr>
          <p:spPr>
            <a:xfrm>
              <a:off x="4914900" y="270192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24120231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09" name="Google Shape;509;p48"/>
            <p:cNvSpPr txBox="1"/>
            <p:nvPr/>
          </p:nvSpPr>
          <p:spPr>
            <a:xfrm>
              <a:off x="5849150" y="271737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Lý Phương Toàn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D63B78-76B7-7336-F116-696E8B39296F}"/>
              </a:ext>
            </a:extLst>
          </p:cNvPr>
          <p:cNvGrpSpPr/>
          <p:nvPr/>
        </p:nvGrpSpPr>
        <p:grpSpPr>
          <a:xfrm>
            <a:off x="4914900" y="2964475"/>
            <a:ext cx="3849950" cy="384900"/>
            <a:chOff x="4914900" y="2964475"/>
            <a:chExt cx="3849950" cy="384900"/>
          </a:xfrm>
        </p:grpSpPr>
        <p:sp>
          <p:nvSpPr>
            <p:cNvPr id="510" name="Google Shape;510;p48"/>
            <p:cNvSpPr txBox="1"/>
            <p:nvPr/>
          </p:nvSpPr>
          <p:spPr>
            <a:xfrm>
              <a:off x="4914900" y="296447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24120273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11" name="Google Shape;511;p48"/>
            <p:cNvSpPr txBox="1"/>
            <p:nvPr/>
          </p:nvSpPr>
          <p:spPr>
            <a:xfrm>
              <a:off x="5849150" y="297992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Phạm Văn Thành Công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F91C1B-E0BD-6A0B-DEB2-AD3A705042A9}"/>
              </a:ext>
            </a:extLst>
          </p:cNvPr>
          <p:cNvGrpSpPr/>
          <p:nvPr/>
        </p:nvGrpSpPr>
        <p:grpSpPr>
          <a:xfrm>
            <a:off x="4914900" y="3225325"/>
            <a:ext cx="3849950" cy="384900"/>
            <a:chOff x="4914900" y="3225325"/>
            <a:chExt cx="3849950" cy="384900"/>
          </a:xfrm>
        </p:grpSpPr>
        <p:sp>
          <p:nvSpPr>
            <p:cNvPr id="512" name="Google Shape;512;p48"/>
            <p:cNvSpPr txBox="1"/>
            <p:nvPr/>
          </p:nvSpPr>
          <p:spPr>
            <a:xfrm>
              <a:off x="4914900" y="322532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24120255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13" name="Google Shape;513;p48"/>
            <p:cNvSpPr txBox="1"/>
            <p:nvPr/>
          </p:nvSpPr>
          <p:spPr>
            <a:xfrm>
              <a:off x="5849150" y="324077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Trần Thiên Ân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2F479E3-702E-EA24-A37D-92713E43BFCB}"/>
              </a:ext>
            </a:extLst>
          </p:cNvPr>
          <p:cNvGrpSpPr/>
          <p:nvPr/>
        </p:nvGrpSpPr>
        <p:grpSpPr>
          <a:xfrm>
            <a:off x="4914900" y="1380325"/>
            <a:ext cx="3849950" cy="384900"/>
            <a:chOff x="4914900" y="1380325"/>
            <a:chExt cx="3849950" cy="384900"/>
          </a:xfrm>
        </p:grpSpPr>
        <p:sp>
          <p:nvSpPr>
            <p:cNvPr id="514" name="Google Shape;514;p48"/>
            <p:cNvSpPr txBox="1"/>
            <p:nvPr/>
          </p:nvSpPr>
          <p:spPr>
            <a:xfrm>
              <a:off x="4914900" y="138032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24120239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15" name="Google Shape;515;p48"/>
            <p:cNvSpPr txBox="1"/>
            <p:nvPr/>
          </p:nvSpPr>
          <p:spPr>
            <a:xfrm>
              <a:off x="5849150" y="139577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Phí Công Tuấn - Thuyết trình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ECD807-71A1-FB01-52D2-F6B0ABA1F5FB}"/>
              </a:ext>
            </a:extLst>
          </p:cNvPr>
          <p:cNvGrpSpPr/>
          <p:nvPr/>
        </p:nvGrpSpPr>
        <p:grpSpPr>
          <a:xfrm>
            <a:off x="4914900" y="3486325"/>
            <a:ext cx="3849950" cy="384900"/>
            <a:chOff x="4914900" y="3486325"/>
            <a:chExt cx="3849950" cy="384900"/>
          </a:xfrm>
        </p:grpSpPr>
        <p:sp>
          <p:nvSpPr>
            <p:cNvPr id="516" name="Google Shape;516;p48"/>
            <p:cNvSpPr txBox="1"/>
            <p:nvPr/>
          </p:nvSpPr>
          <p:spPr>
            <a:xfrm>
              <a:off x="4914900" y="348632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24120227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17" name="Google Shape;517;p48"/>
            <p:cNvSpPr txBox="1"/>
            <p:nvPr/>
          </p:nvSpPr>
          <p:spPr>
            <a:xfrm>
              <a:off x="5849150" y="350177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Nguyễn Huỳnh Anh Thư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72E466-DB0C-EDC2-5182-9732FDC13379}"/>
              </a:ext>
            </a:extLst>
          </p:cNvPr>
          <p:cNvGrpSpPr/>
          <p:nvPr/>
        </p:nvGrpSpPr>
        <p:grpSpPr>
          <a:xfrm>
            <a:off x="4914900" y="3750425"/>
            <a:ext cx="3849950" cy="384900"/>
            <a:chOff x="4914900" y="3750425"/>
            <a:chExt cx="3849950" cy="384900"/>
          </a:xfrm>
        </p:grpSpPr>
        <p:sp>
          <p:nvSpPr>
            <p:cNvPr id="518" name="Google Shape;518;p48"/>
            <p:cNvSpPr txBox="1"/>
            <p:nvPr/>
          </p:nvSpPr>
          <p:spPr>
            <a:xfrm>
              <a:off x="4914900" y="375042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24120281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19" name="Google Shape;519;p48"/>
            <p:cNvSpPr txBox="1"/>
            <p:nvPr/>
          </p:nvSpPr>
          <p:spPr>
            <a:xfrm>
              <a:off x="5849150" y="376587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Lê Trương Tiến Đạt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C72A9D-2A9F-2B99-7FDF-37C03AE00C95}"/>
              </a:ext>
            </a:extLst>
          </p:cNvPr>
          <p:cNvGrpSpPr/>
          <p:nvPr/>
        </p:nvGrpSpPr>
        <p:grpSpPr>
          <a:xfrm>
            <a:off x="4914900" y="4008175"/>
            <a:ext cx="3849950" cy="384900"/>
            <a:chOff x="4914900" y="4008175"/>
            <a:chExt cx="3849950" cy="384900"/>
          </a:xfrm>
        </p:grpSpPr>
        <p:sp>
          <p:nvSpPr>
            <p:cNvPr id="520" name="Google Shape;520;p48"/>
            <p:cNvSpPr txBox="1"/>
            <p:nvPr/>
          </p:nvSpPr>
          <p:spPr>
            <a:xfrm>
              <a:off x="4914900" y="400817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24120267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21" name="Google Shape;521;p48"/>
            <p:cNvSpPr txBox="1"/>
            <p:nvPr/>
          </p:nvSpPr>
          <p:spPr>
            <a:xfrm>
              <a:off x="5849150" y="402362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Trần Huỳnh Gia Bảo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84730A-BA39-DFE5-7321-9A36666C46B6}"/>
              </a:ext>
            </a:extLst>
          </p:cNvPr>
          <p:cNvGrpSpPr/>
          <p:nvPr/>
        </p:nvGrpSpPr>
        <p:grpSpPr>
          <a:xfrm>
            <a:off x="4914900" y="4275525"/>
            <a:ext cx="3849950" cy="384900"/>
            <a:chOff x="4914900" y="4275525"/>
            <a:chExt cx="3849950" cy="384900"/>
          </a:xfrm>
        </p:grpSpPr>
        <p:sp>
          <p:nvSpPr>
            <p:cNvPr id="522" name="Google Shape;522;p48"/>
            <p:cNvSpPr txBox="1"/>
            <p:nvPr/>
          </p:nvSpPr>
          <p:spPr>
            <a:xfrm>
              <a:off x="4914900" y="4275525"/>
              <a:ext cx="1102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rgbClr val="7F7F7F"/>
                  </a:highlight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24120311</a:t>
              </a:r>
              <a:endParaRPr sz="1300" b="1">
                <a:solidFill>
                  <a:schemeClr val="lt1"/>
                </a:solidFill>
                <a:highlight>
                  <a:srgbClr val="7F7F7F"/>
                </a:highlight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23" name="Google Shape;523;p48"/>
            <p:cNvSpPr txBox="1"/>
            <p:nvPr/>
          </p:nvSpPr>
          <p:spPr>
            <a:xfrm>
              <a:off x="5849150" y="4290975"/>
              <a:ext cx="291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B15AA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Nguyễn Mai Tùng Hiếu</a:t>
              </a:r>
              <a:endParaRPr sz="11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sp>
        <p:nvSpPr>
          <p:cNvPr id="524" name="Google Shape;524;p48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23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272562" y="202223"/>
            <a:ext cx="8598877" cy="45895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77" name="Google Shape;177;p28" descr="图像"/>
          <p:cNvPicPr preferRelativeResize="0"/>
          <p:nvPr/>
        </p:nvPicPr>
        <p:blipFill rotWithShape="1">
          <a:blip r:embed="rId4"/>
          <a:srcRect r="28987"/>
          <a:stretch>
            <a:fillRect/>
          </a:stretch>
        </p:blipFill>
        <p:spPr>
          <a:xfrm>
            <a:off x="3706576" y="-572375"/>
            <a:ext cx="5164874" cy="53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 descr="图像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00963" y="1435775"/>
            <a:ext cx="3247464" cy="319760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705649" y="1993856"/>
            <a:ext cx="34014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ts val="4100"/>
              <a:buFont typeface="Microsoft YaHei" panose="020B0503020204020204" charset="-122"/>
              <a:buNone/>
            </a:pPr>
            <a:r>
              <a:rPr lang="en-US" sz="4300" b="1">
                <a:solidFill>
                  <a:srgbClr val="9336F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Y TẾ</a:t>
            </a:r>
            <a:endParaRPr sz="7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53B58-7FC8-B6AD-B508-5B8E2AC3448E}"/>
              </a:ext>
            </a:extLst>
          </p:cNvPr>
          <p:cNvGrpSpPr/>
          <p:nvPr/>
        </p:nvGrpSpPr>
        <p:grpSpPr>
          <a:xfrm>
            <a:off x="705646" y="1392938"/>
            <a:ext cx="1341754" cy="600900"/>
            <a:chOff x="705646" y="1392938"/>
            <a:chExt cx="1341754" cy="600900"/>
          </a:xfrm>
        </p:grpSpPr>
        <p:pic>
          <p:nvPicPr>
            <p:cNvPr id="180" name="Google Shape;180;p28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05646" y="1539807"/>
              <a:ext cx="365683" cy="307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8"/>
            <p:cNvSpPr txBox="1"/>
            <p:nvPr/>
          </p:nvSpPr>
          <p:spPr>
            <a:xfrm>
              <a:off x="1145000" y="1392938"/>
              <a:ext cx="902400" cy="600900"/>
            </a:xfrm>
            <a:prstGeom prst="rect">
              <a:avLst/>
            </a:prstGeom>
            <a:solidFill>
              <a:srgbClr val="933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01</a:t>
              </a:r>
              <a:endParaRPr sz="3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sp>
        <p:nvSpPr>
          <p:cNvPr id="182" name="Google Shape;182;p28"/>
          <p:cNvSpPr txBox="1"/>
          <p:nvPr/>
        </p:nvSpPr>
        <p:spPr>
          <a:xfrm>
            <a:off x="705650" y="2784175"/>
            <a:ext cx="3666900" cy="342600"/>
          </a:xfrm>
          <a:prstGeom prst="rect">
            <a:avLst/>
          </a:prstGeom>
          <a:solidFill>
            <a:srgbClr val="C1BEBF"/>
          </a:solidFill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Microsoft YaHei" panose="020B0503020204020204" charset="-122"/>
              <a:buNone/>
            </a:pPr>
            <a:r>
              <a:rPr lang="en-US" sz="20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y tế</a:t>
            </a:r>
            <a:endParaRPr sz="20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3</a:t>
            </a:fld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9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9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Microsoft YaHei" panose="020B0503020204020204" charset="-122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33" name="Google Shape;533;p49"/>
          <p:cNvSpPr txBox="1"/>
          <p:nvPr/>
        </p:nvSpPr>
        <p:spPr>
          <a:xfrm>
            <a:off x="350125" y="1301713"/>
            <a:ext cx="4059900" cy="12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Microsoft YaHei" panose="020B0503020204020204" charset="-122"/>
              <a:buNone/>
            </a:pPr>
            <a:r>
              <a:rPr lang="en-US" sz="3800">
                <a:solidFill>
                  <a:srgbClr val="9336F8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CHÂN THÀNH CẢM ƠN</a:t>
            </a:r>
            <a:endParaRPr sz="3200" i="0" u="none" strike="noStrike" cap="none">
              <a:solidFill>
                <a:srgbClr val="9336F8"/>
              </a:solidFill>
              <a:latin typeface="Montserrat ExtraBold" panose="0000090000000000000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</p:txBody>
      </p:sp>
      <p:sp>
        <p:nvSpPr>
          <p:cNvPr id="534" name="Google Shape;534;p49"/>
          <p:cNvSpPr/>
          <p:nvPr/>
        </p:nvSpPr>
        <p:spPr>
          <a:xfrm>
            <a:off x="833200" y="2832038"/>
            <a:ext cx="3305700" cy="403200"/>
          </a:xfrm>
          <a:prstGeom prst="rect">
            <a:avLst/>
          </a:prstGeom>
          <a:solidFill>
            <a:srgbClr val="9336F8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700"/>
              <a:buFont typeface="Microsoft YaHei" panose="020B0503020204020204" charset="-122"/>
              <a:buNone/>
            </a:pPr>
            <a:r>
              <a:rPr lang="en-US" sz="20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ĐÃ CHÚ Ý LẮNG NGHE!</a:t>
            </a:r>
            <a:endParaRPr sz="20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535" name="Google Shape;535;p49" descr="图片包含 圆屋顶&#10;&#10;自动生成的说明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13135" y="259380"/>
            <a:ext cx="4200432" cy="4200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E4E5BA4-CBAB-A9AA-5C38-49EA83E3BEB0}"/>
              </a:ext>
            </a:extLst>
          </p:cNvPr>
          <p:cNvGrpSpPr/>
          <p:nvPr/>
        </p:nvGrpSpPr>
        <p:grpSpPr>
          <a:xfrm>
            <a:off x="3096704" y="670863"/>
            <a:ext cx="6199847" cy="4287867"/>
            <a:chOff x="3096704" y="670863"/>
            <a:chExt cx="6199847" cy="4287867"/>
          </a:xfrm>
        </p:grpSpPr>
        <p:pic>
          <p:nvPicPr>
            <p:cNvPr id="532" name="Google Shape;532;p49"/>
            <p:cNvPicPr preferRelativeResize="0"/>
            <p:nvPr/>
          </p:nvPicPr>
          <p:blipFill rotWithShape="1">
            <a:blip r:embed="rId5"/>
            <a:srcRect r="2439" b="16826"/>
            <a:stretch>
              <a:fillRect/>
            </a:stretch>
          </p:blipFill>
          <p:spPr>
            <a:xfrm>
              <a:off x="3096704" y="3188839"/>
              <a:ext cx="5774732" cy="1602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9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4108232" y="670863"/>
              <a:ext cx="5188319" cy="42878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49"/>
          <p:cNvSpPr txBox="1"/>
          <p:nvPr/>
        </p:nvSpPr>
        <p:spPr>
          <a:xfrm>
            <a:off x="1101925" y="2416513"/>
            <a:ext cx="2556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C0C0C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THẦY VÀ CÁC BẠN</a:t>
            </a:r>
            <a:endParaRPr sz="1600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19A85-CE90-3ECC-E8BD-C96274076D22}"/>
              </a:ext>
            </a:extLst>
          </p:cNvPr>
          <p:cNvGrpSpPr/>
          <p:nvPr/>
        </p:nvGrpSpPr>
        <p:grpSpPr>
          <a:xfrm>
            <a:off x="500525" y="559925"/>
            <a:ext cx="4114125" cy="219300"/>
            <a:chOff x="500525" y="559925"/>
            <a:chExt cx="4114125" cy="219300"/>
          </a:xfrm>
        </p:grpSpPr>
        <p:sp>
          <p:nvSpPr>
            <p:cNvPr id="531" name="Google Shape;531;p49"/>
            <p:cNvSpPr txBox="1"/>
            <p:nvPr/>
          </p:nvSpPr>
          <p:spPr>
            <a:xfrm>
              <a:off x="658250" y="559925"/>
              <a:ext cx="39564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50" rIns="34275" bIns="171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Microsoft YaHei" panose="020B0503020204020204" charset="-122"/>
                <a:buNone/>
              </a:pPr>
              <a:r>
                <a:rPr lang="en-US" sz="1200" b="1">
                  <a:solidFill>
                    <a:srgbClr val="262626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NHÓM 3</a:t>
              </a:r>
              <a:endParaRPr sz="1200" b="1">
                <a:solidFill>
                  <a:srgbClr val="262626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pic>
          <p:nvPicPr>
            <p:cNvPr id="538" name="Google Shape;538;p49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500525" y="611738"/>
              <a:ext cx="137725" cy="115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9" name="Google Shape;539;p49"/>
          <p:cNvSpPr txBox="1"/>
          <p:nvPr/>
        </p:nvSpPr>
        <p:spPr>
          <a:xfrm>
            <a:off x="606500" y="3998100"/>
            <a:ext cx="272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262626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Môn: Nhập môn Công nghệ thông tin</a:t>
            </a:r>
            <a:endParaRPr sz="900" b="1">
              <a:solidFill>
                <a:srgbClr val="262626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262626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Giảng viên: Nguyễn Trọng Việt</a:t>
            </a:r>
            <a:endParaRPr sz="900" b="1">
              <a:solidFill>
                <a:srgbClr val="262626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540" name="Google Shape;540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  <p:sp>
        <p:nvSpPr>
          <p:cNvPr id="2" name="Google Shape;524;p48">
            <a:extLst>
              <a:ext uri="{FF2B5EF4-FFF2-40B4-BE49-F238E27FC236}">
                <a16:creationId xmlns:a16="http://schemas.microsoft.com/office/drawing/2014/main" id="{491BDDED-6AD0-33A4-102A-FB1BD13ED7EC}"/>
              </a:ext>
            </a:extLst>
          </p:cNvPr>
          <p:cNvSpPr txBox="1">
            <a:spLocks/>
          </p:cNvSpPr>
          <p:nvPr/>
        </p:nvSpPr>
        <p:spPr>
          <a:xfrm>
            <a:off x="3543300" y="484078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 panose="020B0604020202020204"/>
              <a:buNone/>
              <a:defRPr sz="900" b="1" i="0" u="none" strike="noStrike" cap="none">
                <a:solidFill>
                  <a:srgbClr val="888888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algn="ctr"/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THE END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0"/>
      <p:bldP spid="534" grpId="0" animBg="1"/>
      <p:bldP spid="537" grpId="0"/>
      <p:bldP spid="5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389175" y="251088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4273150" y="5243874"/>
            <a:ext cx="45093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Cán bộ y tế nâng cao kiến thức chuyên môn</a:t>
            </a:r>
            <a:endParaRPr sz="20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1261550" y="510325"/>
            <a:ext cx="735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5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Y TẾ</a:t>
            </a:r>
            <a:endParaRPr sz="5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2" name="Google Shape;192;p29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74796" y="5274194"/>
            <a:ext cx="2990100" cy="1713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57150" algn="bl" rotWithShape="0">
              <a:srgbClr val="000000">
                <a:alpha val="31000"/>
              </a:srgbClr>
            </a:outerShdw>
          </a:effectLst>
        </p:spPr>
      </p:pic>
      <p:sp>
        <p:nvSpPr>
          <p:cNvPr id="196" name="Google Shape;196;p29"/>
          <p:cNvSpPr txBox="1"/>
          <p:nvPr/>
        </p:nvSpPr>
        <p:spPr>
          <a:xfrm>
            <a:off x="3813375" y="5706593"/>
            <a:ext cx="51747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Các website y học, video, forum,…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Tiếp cận tri thức mới mà không cần bận tâm tới khoảng cách địa lý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040296" y="5274194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6"/>
              </a:rPr>
              <a:t>Nuras</a:t>
            </a: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 dirty="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4</a:t>
            </a:fld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3912825" y="1616500"/>
            <a:ext cx="45093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Cán bộ y tế nâng cao kiến thức chuyên môn</a:t>
            </a:r>
            <a:endParaRPr sz="20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1261550" y="510325"/>
            <a:ext cx="735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5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Y TẾ</a:t>
            </a:r>
            <a:endParaRPr sz="5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2" name="Google Shape;192;p29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16850" y="1733875"/>
            <a:ext cx="2990100" cy="1713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57150" algn="bl" rotWithShape="0">
              <a:srgbClr val="000000">
                <a:alpha val="31000"/>
              </a:srgbClr>
            </a:outerShdw>
          </a:effectLst>
        </p:spPr>
      </p:pic>
      <p:sp>
        <p:nvSpPr>
          <p:cNvPr id="196" name="Google Shape;196;p29"/>
          <p:cNvSpPr txBox="1"/>
          <p:nvPr/>
        </p:nvSpPr>
        <p:spPr>
          <a:xfrm>
            <a:off x="3580125" y="2256675"/>
            <a:ext cx="51747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Các website y học, video, forum,…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Tiếp cận tri thức mới mà không cần bận tâm tới khoảng cách địa lý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855500" y="1757050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6"/>
              </a:rPr>
              <a:t>Nuras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4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pic>
        <p:nvPicPr>
          <p:cNvPr id="2" name="Google Shape;209;p30">
            <a:extLst>
              <a:ext uri="{FF2B5EF4-FFF2-40B4-BE49-F238E27FC236}">
                <a16:creationId xmlns:a16="http://schemas.microsoft.com/office/drawing/2014/main" id="{03C87A4E-17AD-B05D-AD40-29815F963BC6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01748" y="5482216"/>
            <a:ext cx="2531400" cy="1713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Google Shape;210;p30">
            <a:extLst>
              <a:ext uri="{FF2B5EF4-FFF2-40B4-BE49-F238E27FC236}">
                <a16:creationId xmlns:a16="http://schemas.microsoft.com/office/drawing/2014/main" id="{BC932144-D504-7D75-A783-62D3764DA6C9}"/>
              </a:ext>
            </a:extLst>
          </p:cNvPr>
          <p:cNvSpPr txBox="1"/>
          <p:nvPr/>
        </p:nvSpPr>
        <p:spPr>
          <a:xfrm>
            <a:off x="3667548" y="6151166"/>
            <a:ext cx="5266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Nâng cao độ chính xác của kết quả chẩn đoán và điều trị bệnh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Tiết kiệm thời gian, chi phí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211;p30">
            <a:extLst>
              <a:ext uri="{FF2B5EF4-FFF2-40B4-BE49-F238E27FC236}">
                <a16:creationId xmlns:a16="http://schemas.microsoft.com/office/drawing/2014/main" id="{B6E78EF0-463F-6076-DCBE-BFE55849699D}"/>
              </a:ext>
            </a:extLst>
          </p:cNvPr>
          <p:cNvSpPr txBox="1"/>
          <p:nvPr/>
        </p:nvSpPr>
        <p:spPr>
          <a:xfrm>
            <a:off x="701748" y="7840016"/>
            <a:ext cx="84546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Đưa nền y tế Việt Nam đi lên bắt kịp với sự tiến bộ của y tế thế giới</a:t>
            </a:r>
            <a:endParaRPr sz="18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5" name="Google Shape;212;p30">
            <a:extLst>
              <a:ext uri="{FF2B5EF4-FFF2-40B4-BE49-F238E27FC236}">
                <a16:creationId xmlns:a16="http://schemas.microsoft.com/office/drawing/2014/main" id="{46903B83-94DF-44B0-8295-501F1D9C4CD8}"/>
              </a:ext>
            </a:extLst>
          </p:cNvPr>
          <p:cNvSpPr txBox="1"/>
          <p:nvPr/>
        </p:nvSpPr>
        <p:spPr>
          <a:xfrm>
            <a:off x="3538848" y="5564416"/>
            <a:ext cx="53955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Trang bị các máy móc tự động, hiện đại</a:t>
            </a:r>
            <a:endParaRPr sz="20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Google Shape;213;p30">
            <a:extLst>
              <a:ext uri="{FF2B5EF4-FFF2-40B4-BE49-F238E27FC236}">
                <a16:creationId xmlns:a16="http://schemas.microsoft.com/office/drawing/2014/main" id="{F17F38FD-81EB-72C4-95CE-40154D6918DE}"/>
              </a:ext>
            </a:extLst>
          </p:cNvPr>
          <p:cNvSpPr txBox="1"/>
          <p:nvPr/>
        </p:nvSpPr>
        <p:spPr>
          <a:xfrm>
            <a:off x="643023" y="7196116"/>
            <a:ext cx="290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Báo Quảng Ninh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>
            <a:off x="272562" y="202223"/>
            <a:ext cx="8598877" cy="45895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1261550" y="510325"/>
            <a:ext cx="735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5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Y TẾ</a:t>
            </a:r>
            <a:endParaRPr sz="50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6" name="Google Shape;206;p30"/>
          <p:cNvSpPr/>
          <p:nvPr/>
        </p:nvSpPr>
        <p:spPr>
          <a:xfrm flipH="1">
            <a:off x="6865374" y="3687097"/>
            <a:ext cx="2290974" cy="1456403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0" y="3687097"/>
            <a:ext cx="2721910" cy="1456403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16850" y="1329300"/>
            <a:ext cx="2531400" cy="1713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algn="bl" rotWithShape="0">
              <a:srgbClr val="000000">
                <a:alpha val="40000"/>
              </a:srgbClr>
            </a:outerShdw>
          </a:effectLst>
        </p:spPr>
      </p:pic>
      <p:sp>
        <p:nvSpPr>
          <p:cNvPr id="210" name="Google Shape;210;p30"/>
          <p:cNvSpPr txBox="1"/>
          <p:nvPr/>
        </p:nvSpPr>
        <p:spPr>
          <a:xfrm>
            <a:off x="3382650" y="1998250"/>
            <a:ext cx="5266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Nâng cao độ chính xác của kết quả chẩn đoán và điều trị bệnh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Tiết kiệm thời gian, chi phí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416850" y="3687100"/>
            <a:ext cx="84546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Đưa nền y tế Việt Nam đi lên bắt kịp với sự tiến bộ của y tế thế giới</a:t>
            </a:r>
            <a:endParaRPr sz="18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3253950" y="1411500"/>
            <a:ext cx="53955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Trang bị các máy móc tự động, hiện đại</a:t>
            </a:r>
            <a:endParaRPr sz="20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358125" y="3043200"/>
            <a:ext cx="290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6"/>
              </a:rPr>
              <a:t>Báo Quảng Ninh</a:t>
            </a:r>
            <a:r>
              <a:rPr lang="en-US" sz="120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14" name="Google Shape;214;p30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5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  <p:sp>
        <p:nvSpPr>
          <p:cNvPr id="2" name="Google Shape;190;p29">
            <a:extLst>
              <a:ext uri="{FF2B5EF4-FFF2-40B4-BE49-F238E27FC236}">
                <a16:creationId xmlns:a16="http://schemas.microsoft.com/office/drawing/2014/main" id="{ABA177DA-1EC8-3ED0-D719-1C72C6E9F28C}"/>
              </a:ext>
            </a:extLst>
          </p:cNvPr>
          <p:cNvSpPr txBox="1"/>
          <p:nvPr/>
        </p:nvSpPr>
        <p:spPr>
          <a:xfrm>
            <a:off x="9372152" y="1696023"/>
            <a:ext cx="45093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Cán bộ y tế nâng cao kiến thức chuyên môn</a:t>
            </a:r>
            <a:endParaRPr sz="20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" name="Google Shape;195;p29">
            <a:extLst>
              <a:ext uri="{FF2B5EF4-FFF2-40B4-BE49-F238E27FC236}">
                <a16:creationId xmlns:a16="http://schemas.microsoft.com/office/drawing/2014/main" id="{92D67845-6337-A468-2268-B972749DE436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-3202349" y="1973197"/>
            <a:ext cx="2990100" cy="1713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57150" algn="bl" rotWithShape="0">
              <a:srgbClr val="000000">
                <a:alpha val="31000"/>
              </a:srgbClr>
            </a:outerShdw>
          </a:effectLst>
        </p:spPr>
      </p:pic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3B7BD0E7-1D82-079C-68B1-C6D78C913295}"/>
              </a:ext>
            </a:extLst>
          </p:cNvPr>
          <p:cNvSpPr txBox="1"/>
          <p:nvPr/>
        </p:nvSpPr>
        <p:spPr>
          <a:xfrm>
            <a:off x="9039452" y="2336198"/>
            <a:ext cx="51747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Các website y học, video, forum,…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Tiếp cận tri thức mới mà không cần bận tâm tới khoảng cách địa lý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197;p29">
            <a:extLst>
              <a:ext uri="{FF2B5EF4-FFF2-40B4-BE49-F238E27FC236}">
                <a16:creationId xmlns:a16="http://schemas.microsoft.com/office/drawing/2014/main" id="{019D7E72-AC86-1B20-BE88-1B9B7737ACBE}"/>
              </a:ext>
            </a:extLst>
          </p:cNvPr>
          <p:cNvSpPr txBox="1"/>
          <p:nvPr/>
        </p:nvSpPr>
        <p:spPr>
          <a:xfrm>
            <a:off x="-2763699" y="1996372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Nuras</a:t>
            </a:r>
            <a:r>
              <a:rPr lang="en-US" sz="120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 panose="020B0604020202020204"/>
              <a:buNone/>
            </a:pPr>
            <a:endParaRPr sz="12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705649" y="1993856"/>
            <a:ext cx="34014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ts val="4100"/>
              <a:buFont typeface="Microsoft YaHei" panose="020B0503020204020204" charset="-122"/>
              <a:buNone/>
            </a:pPr>
            <a:r>
              <a:rPr lang="en-US" sz="4300" b="1">
                <a:solidFill>
                  <a:srgbClr val="9336F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VĂN HÓA</a:t>
            </a:r>
            <a:endParaRPr sz="7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E162DC-8EA9-8658-D588-164ADA90ED3B}"/>
              </a:ext>
            </a:extLst>
          </p:cNvPr>
          <p:cNvGrpSpPr/>
          <p:nvPr/>
        </p:nvGrpSpPr>
        <p:grpSpPr>
          <a:xfrm>
            <a:off x="705646" y="1392938"/>
            <a:ext cx="1341754" cy="600900"/>
            <a:chOff x="705646" y="1392938"/>
            <a:chExt cx="1341754" cy="600900"/>
          </a:xfrm>
        </p:grpSpPr>
        <p:pic>
          <p:nvPicPr>
            <p:cNvPr id="222" name="Google Shape;222;p31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05646" y="1539807"/>
              <a:ext cx="365683" cy="307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1"/>
            <p:cNvSpPr txBox="1"/>
            <p:nvPr/>
          </p:nvSpPr>
          <p:spPr>
            <a:xfrm>
              <a:off x="1145000" y="1392938"/>
              <a:ext cx="902400" cy="600900"/>
            </a:xfrm>
            <a:prstGeom prst="rect">
              <a:avLst/>
            </a:prstGeom>
            <a:solidFill>
              <a:srgbClr val="933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02</a:t>
              </a:r>
              <a:endParaRPr sz="3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sp>
        <p:nvSpPr>
          <p:cNvPr id="224" name="Google Shape;224;p31"/>
          <p:cNvSpPr txBox="1"/>
          <p:nvPr/>
        </p:nvSpPr>
        <p:spPr>
          <a:xfrm>
            <a:off x="705650" y="2784175"/>
            <a:ext cx="3024300" cy="250200"/>
          </a:xfrm>
          <a:prstGeom prst="rect">
            <a:avLst/>
          </a:prstGeom>
          <a:solidFill>
            <a:srgbClr val="C1BEBF"/>
          </a:solidFill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Microsoft YaHei" panose="020B0503020204020204" charset="-122"/>
              <a:buNone/>
            </a:pPr>
            <a:r>
              <a:rPr lang="en-US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văn hóa</a:t>
            </a:r>
            <a:endParaRPr sz="11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101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6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2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2" descr="图片包含 自然, 户外艺术系列&#10;&#10;自动生成的说明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/>
          <p:nvPr/>
        </p:nvSpPr>
        <p:spPr>
          <a:xfrm>
            <a:off x="272550" y="263539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1432925" y="5171616"/>
            <a:ext cx="49080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Kết nối nền văn hóa trên khắp thế giới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1261550" y="510325"/>
            <a:ext cx="735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5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VĂN HÓA</a:t>
            </a:r>
            <a:endParaRPr sz="500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35" name="Google Shape;235;p32"/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2149205" y="5420400"/>
            <a:ext cx="51471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Tạo sự giao lưu văn hóa giữa các quốc gia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Học hỏi và phát triển từ những kiến thức có được trên toàn thế giới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2190150" y="5231599"/>
            <a:ext cx="4908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Công nghệ thực tế ảo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Biến kiến thức văn hóa thành dạng số dễ dàng truy cập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161750" y="5855950"/>
            <a:ext cx="84546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Mang người dùng đến gần hơn với văn hóa tại chính nhà của mình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5"/>
          <a:srcRect l="4587" r="1594"/>
          <a:stretch>
            <a:fillRect/>
          </a:stretch>
        </p:blipFill>
        <p:spPr>
          <a:xfrm>
            <a:off x="-3108081" y="795588"/>
            <a:ext cx="2971800" cy="1608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algn="bl" rotWithShape="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6"/>
          <a:srcRect t="1737" b="1746"/>
          <a:stretch>
            <a:fillRect/>
          </a:stretch>
        </p:blipFill>
        <p:spPr>
          <a:xfrm>
            <a:off x="-2873055" y="2665675"/>
            <a:ext cx="2835300" cy="1919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algn="bl" rotWithShape="0">
              <a:srgbClr val="000000">
                <a:alpha val="40000"/>
              </a:srgbClr>
            </a:outerShdw>
          </a:effectLst>
        </p:spPr>
      </p:pic>
      <p:sp>
        <p:nvSpPr>
          <p:cNvPr id="243" name="Google Shape;243;p32"/>
          <p:cNvSpPr txBox="1"/>
          <p:nvPr/>
        </p:nvSpPr>
        <p:spPr>
          <a:xfrm>
            <a:off x="1554995" y="5418649"/>
            <a:ext cx="5898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Truyền bá các văn hóa thông qua mạng xã hội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-2637673" y="1911251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7"/>
              </a:rPr>
              <a:t>TT&amp;VH</a:t>
            </a: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 dirty="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-2496855" y="4094575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35Expre</a:t>
            </a:r>
            <a:r>
              <a:rPr lang="en-US" sz="1200" u="sng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ss</a:t>
            </a: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(10/2024)</a:t>
            </a:r>
            <a:endParaRPr sz="1200" dirty="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46" name="Google Shape;246;p32"/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7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27C37144-3D2B-D0F9-5329-6FA5C39B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2" descr="图片包含 自然, 户外艺术系列&#10;&#10;自动生成的说明">
            <a:extLst>
              <a:ext uri="{FF2B5EF4-FFF2-40B4-BE49-F238E27FC236}">
                <a16:creationId xmlns:a16="http://schemas.microsoft.com/office/drawing/2014/main" id="{5404D69C-40DB-AEEE-615E-7490A49F9279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59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>
            <a:extLst>
              <a:ext uri="{FF2B5EF4-FFF2-40B4-BE49-F238E27FC236}">
                <a16:creationId xmlns:a16="http://schemas.microsoft.com/office/drawing/2014/main" id="{55C04902-0CE9-D498-C588-ADA85116E22A}"/>
              </a:ext>
            </a:extLst>
          </p:cNvPr>
          <p:cNvSpPr/>
          <p:nvPr/>
        </p:nvSpPr>
        <p:spPr>
          <a:xfrm>
            <a:off x="272562" y="202223"/>
            <a:ext cx="8598900" cy="458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30000"/>
              </a:srgbClr>
            </a:outerShdw>
          </a:effectLst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33" name="Google Shape;233;p32">
            <a:extLst>
              <a:ext uri="{FF2B5EF4-FFF2-40B4-BE49-F238E27FC236}">
                <a16:creationId xmlns:a16="http://schemas.microsoft.com/office/drawing/2014/main" id="{7CD7AA4A-8828-C512-8350-5D8124AF2232}"/>
              </a:ext>
            </a:extLst>
          </p:cNvPr>
          <p:cNvSpPr txBox="1"/>
          <p:nvPr/>
        </p:nvSpPr>
        <p:spPr>
          <a:xfrm>
            <a:off x="3642725" y="1023338"/>
            <a:ext cx="49080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Kết nối nền văn hóa trên khắp thế giới</a:t>
            </a:r>
            <a:endParaRPr sz="1800" b="1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34" name="Google Shape;234;p32">
            <a:extLst>
              <a:ext uri="{FF2B5EF4-FFF2-40B4-BE49-F238E27FC236}">
                <a16:creationId xmlns:a16="http://schemas.microsoft.com/office/drawing/2014/main" id="{B33076D9-803B-06BC-5817-91942D057249}"/>
              </a:ext>
            </a:extLst>
          </p:cNvPr>
          <p:cNvSpPr txBox="1"/>
          <p:nvPr/>
        </p:nvSpPr>
        <p:spPr>
          <a:xfrm>
            <a:off x="1261550" y="510325"/>
            <a:ext cx="735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YaHei" panose="020B0503020204020204" charset="-122"/>
              <a:buNone/>
            </a:pPr>
            <a:r>
              <a:rPr lang="en-US" sz="2500" b="1" dirty="0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VAI TRÒ CỦA CNTT TRONG VĂN HÓA</a:t>
            </a:r>
            <a:endParaRPr sz="500" dirty="0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35" name="Google Shape;235;p32">
            <a:extLst>
              <a:ext uri="{FF2B5EF4-FFF2-40B4-BE49-F238E27FC236}">
                <a16:creationId xmlns:a16="http://schemas.microsoft.com/office/drawing/2014/main" id="{17CF5361-ED05-D624-B21D-268005C83F6A}"/>
              </a:ext>
            </a:extLst>
          </p:cNvPr>
          <p:cNvSpPr/>
          <p:nvPr/>
        </p:nvSpPr>
        <p:spPr>
          <a:xfrm flipH="1">
            <a:off x="6870710" y="3687097"/>
            <a:ext cx="2285638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36" name="Google Shape;236;p32">
            <a:extLst>
              <a:ext uri="{FF2B5EF4-FFF2-40B4-BE49-F238E27FC236}">
                <a16:creationId xmlns:a16="http://schemas.microsoft.com/office/drawing/2014/main" id="{56AED97E-3248-6BB1-4D6B-DF261D0C9D9A}"/>
              </a:ext>
            </a:extLst>
          </p:cNvPr>
          <p:cNvSpPr/>
          <p:nvPr/>
        </p:nvSpPr>
        <p:spPr>
          <a:xfrm>
            <a:off x="0" y="3687097"/>
            <a:ext cx="2718864" cy="1463597"/>
          </a:xfrm>
          <a:custGeom>
            <a:avLst/>
            <a:gdLst/>
            <a:ahLst/>
            <a:cxnLst/>
            <a:rect l="l" t="t" r="r" b="b"/>
            <a:pathLst>
              <a:path w="5975525" h="7703144" extrusionOk="0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7" name="Google Shape;237;p32">
            <a:extLst>
              <a:ext uri="{FF2B5EF4-FFF2-40B4-BE49-F238E27FC236}">
                <a16:creationId xmlns:a16="http://schemas.microsoft.com/office/drawing/2014/main" id="{3E4F6269-6E94-D629-35F9-0113AF0C7F28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4796" y="566432"/>
            <a:ext cx="365683" cy="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>
            <a:extLst>
              <a:ext uri="{FF2B5EF4-FFF2-40B4-BE49-F238E27FC236}">
                <a16:creationId xmlns:a16="http://schemas.microsoft.com/office/drawing/2014/main" id="{EF1A164B-BE8B-559D-716F-85406511DFFE}"/>
              </a:ext>
            </a:extLst>
          </p:cNvPr>
          <p:cNvSpPr txBox="1"/>
          <p:nvPr/>
        </p:nvSpPr>
        <p:spPr>
          <a:xfrm>
            <a:off x="3642725" y="1406988"/>
            <a:ext cx="51471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Tạo sự giao lưu văn hóa giữa các quốc gia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Học hỏi và phát triển từ những kiến thức có được trên toàn thế giới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9" name="Google Shape;239;p32">
            <a:extLst>
              <a:ext uri="{FF2B5EF4-FFF2-40B4-BE49-F238E27FC236}">
                <a16:creationId xmlns:a16="http://schemas.microsoft.com/office/drawing/2014/main" id="{8D35071A-A35E-997E-CA75-7326493D6EDC}"/>
              </a:ext>
            </a:extLst>
          </p:cNvPr>
          <p:cNvSpPr txBox="1"/>
          <p:nvPr/>
        </p:nvSpPr>
        <p:spPr>
          <a:xfrm>
            <a:off x="4054925" y="5996688"/>
            <a:ext cx="4908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Công nghệ thực tế ảo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●"/>
            </a:pPr>
            <a:r>
              <a:rPr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Biến kiến thức văn hóa thành dạng số dễ dàng truy cập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0" name="Google Shape;240;p32">
            <a:extLst>
              <a:ext uri="{FF2B5EF4-FFF2-40B4-BE49-F238E27FC236}">
                <a16:creationId xmlns:a16="http://schemas.microsoft.com/office/drawing/2014/main" id="{744DE0A1-3B9D-00C3-C4CA-C2BE9C3DA244}"/>
              </a:ext>
            </a:extLst>
          </p:cNvPr>
          <p:cNvSpPr txBox="1"/>
          <p:nvPr/>
        </p:nvSpPr>
        <p:spPr>
          <a:xfrm>
            <a:off x="416862" y="7698925"/>
            <a:ext cx="84546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Mang người dùng đến gần hơn với văn hóa tại chính nhà của mình</a:t>
            </a:r>
            <a:endParaRPr sz="18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241" name="Google Shape;241;p32">
            <a:extLst>
              <a:ext uri="{FF2B5EF4-FFF2-40B4-BE49-F238E27FC236}">
                <a16:creationId xmlns:a16="http://schemas.microsoft.com/office/drawing/2014/main" id="{41AB3AD3-EBD3-60D3-73CD-F8F52D763194}"/>
              </a:ext>
            </a:extLst>
          </p:cNvPr>
          <p:cNvPicPr preferRelativeResize="0"/>
          <p:nvPr/>
        </p:nvPicPr>
        <p:blipFill rotWithShape="1">
          <a:blip r:embed="rId5"/>
          <a:srcRect l="4587" r="1594"/>
          <a:stretch>
            <a:fillRect/>
          </a:stretch>
        </p:blipFill>
        <p:spPr>
          <a:xfrm>
            <a:off x="563925" y="956313"/>
            <a:ext cx="2971800" cy="1608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algn="bl" rotWithShape="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32">
            <a:extLst>
              <a:ext uri="{FF2B5EF4-FFF2-40B4-BE49-F238E27FC236}">
                <a16:creationId xmlns:a16="http://schemas.microsoft.com/office/drawing/2014/main" id="{DF29DE9A-E322-C4E2-C7E9-B008F9DD9C5B}"/>
              </a:ext>
            </a:extLst>
          </p:cNvPr>
          <p:cNvPicPr preferRelativeResize="0"/>
          <p:nvPr/>
        </p:nvPicPr>
        <p:blipFill rotWithShape="1">
          <a:blip r:embed="rId6"/>
          <a:srcRect t="1737" b="1746"/>
          <a:stretch>
            <a:fillRect/>
          </a:stretch>
        </p:blipFill>
        <p:spPr>
          <a:xfrm>
            <a:off x="-3759161" y="3348175"/>
            <a:ext cx="2835300" cy="1919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algn="bl" rotWithShape="0">
              <a:srgbClr val="000000">
                <a:alpha val="40000"/>
              </a:srgbClr>
            </a:outerShdw>
          </a:effectLst>
        </p:spPr>
      </p:pic>
      <p:sp>
        <p:nvSpPr>
          <p:cNvPr id="243" name="Google Shape;243;p32">
            <a:extLst>
              <a:ext uri="{FF2B5EF4-FFF2-40B4-BE49-F238E27FC236}">
                <a16:creationId xmlns:a16="http://schemas.microsoft.com/office/drawing/2014/main" id="{A6370049-B187-E1DE-7481-6D87E46DD6AA}"/>
              </a:ext>
            </a:extLst>
          </p:cNvPr>
          <p:cNvSpPr txBox="1"/>
          <p:nvPr/>
        </p:nvSpPr>
        <p:spPr>
          <a:xfrm>
            <a:off x="3559775" y="5684988"/>
            <a:ext cx="5898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B15A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Truyền bá các văn hóa thông qua mạng xã hội</a:t>
            </a:r>
            <a:endParaRPr sz="1800" b="1">
              <a:solidFill>
                <a:srgbClr val="5B15A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44" name="Google Shape;244;p32">
            <a:extLst>
              <a:ext uri="{FF2B5EF4-FFF2-40B4-BE49-F238E27FC236}">
                <a16:creationId xmlns:a16="http://schemas.microsoft.com/office/drawing/2014/main" id="{98B1ED59-1524-162B-E4C4-9C764A9D8771}"/>
              </a:ext>
            </a:extLst>
          </p:cNvPr>
          <p:cNvSpPr txBox="1"/>
          <p:nvPr/>
        </p:nvSpPr>
        <p:spPr>
          <a:xfrm>
            <a:off x="820275" y="1894925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7"/>
              </a:rPr>
              <a:t>TT&amp;VH</a:t>
            </a: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(10/2024)</a:t>
            </a:r>
            <a:endParaRPr sz="1200" dirty="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45" name="Google Shape;245;p32">
            <a:extLst>
              <a:ext uri="{FF2B5EF4-FFF2-40B4-BE49-F238E27FC236}">
                <a16:creationId xmlns:a16="http://schemas.microsoft.com/office/drawing/2014/main" id="{2CCE0784-48C0-FDD6-77BD-7C0CE69A3B65}"/>
              </a:ext>
            </a:extLst>
          </p:cNvPr>
          <p:cNvSpPr txBox="1"/>
          <p:nvPr/>
        </p:nvSpPr>
        <p:spPr>
          <a:xfrm>
            <a:off x="-3571061" y="5315938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Nguồn: </a:t>
            </a:r>
            <a:r>
              <a:rPr lang="en-US" sz="1200" u="sng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35Expre</a:t>
            </a:r>
            <a:r>
              <a:rPr lang="en-US" sz="1200" u="sng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8"/>
              </a:rPr>
              <a:t>ss</a:t>
            </a:r>
            <a:r>
              <a:rPr lang="en-US" sz="1200" dirty="0">
                <a:solidFill>
                  <a:schemeClr val="l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(10/2024)</a:t>
            </a:r>
            <a:endParaRPr sz="1200" dirty="0">
              <a:solidFill>
                <a:schemeClr val="l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46" name="Google Shape;246;p32">
            <a:extLst>
              <a:ext uri="{FF2B5EF4-FFF2-40B4-BE49-F238E27FC236}">
                <a16:creationId xmlns:a16="http://schemas.microsoft.com/office/drawing/2014/main" id="{674CA4DA-CB4C-CF32-490E-4E002DEC8C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543300" y="4840788"/>
            <a:ext cx="2057400" cy="2739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>
                <a:solidFill>
                  <a:schemeClr val="lt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rPr>
              <a:t>7</a:t>
            </a:r>
            <a:endParaRPr sz="1700" b="0">
              <a:solidFill>
                <a:schemeClr val="lt1"/>
              </a:solidFill>
              <a:latin typeface="Montserrat Black" panose="00000A00000000000000"/>
              <a:ea typeface="Montserrat Black" panose="00000A00000000000000"/>
              <a:cs typeface="Montserrat Black" panose="00000A00000000000000"/>
              <a:sym typeface="Montserrat Black" panose="00000A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626096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2344</Words>
  <Application>Microsoft Office PowerPoint</Application>
  <PresentationFormat>On-screen Show (16:9)</PresentationFormat>
  <Paragraphs>357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Montserrat</vt:lpstr>
      <vt:lpstr>Montserrat ExtraBold</vt:lpstr>
      <vt:lpstr>Montserrat SemiBold</vt:lpstr>
      <vt:lpstr>Arial</vt:lpstr>
      <vt:lpstr>Helvetica Neue</vt:lpstr>
      <vt:lpstr>Microsoft YaHei</vt:lpstr>
      <vt:lpstr>Montserrat Black</vt:lpstr>
      <vt:lpstr>Montserrat Medium</vt:lpstr>
      <vt:lpstr>Simple Light</vt:lpstr>
      <vt:lpstr>第一PPT，www.1ppt.com​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Bao Tran</cp:lastModifiedBy>
  <cp:revision>2</cp:revision>
  <dcterms:created xsi:type="dcterms:W3CDTF">2024-10-26T09:22:17Z</dcterms:created>
  <dcterms:modified xsi:type="dcterms:W3CDTF">2024-10-26T10:57:08Z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286FB87AF7464F788AEDA4264A26E592_12</vt:lpwstr>
  </property>
  <property fmtid="{D5CDD505-2E9C-101B-9397-08002B2CF9AE}" pid="3" name="KSOProductBuildVer">
    <vt:lpwstr>1033-12.2.0.18165</vt:lpwstr>
  </property>
</Properties>
</file>